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sldIdLst>
    <p:sldId id="256" r:id="rId6"/>
  </p:sldIdLst>
  <p:sldSz cx="30275213" cy="21383625"/>
  <p:notesSz cx="20567650" cy="29459238"/>
  <p:defaultTextStyle>
    <a:defPPr>
      <a:defRPr lang="en-US"/>
    </a:defPPr>
    <a:lvl1pPr marL="0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1pPr>
    <a:lvl2pPr marL="1522293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2pPr>
    <a:lvl3pPr marL="3044586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3pPr>
    <a:lvl4pPr marL="4566879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4pPr>
    <a:lvl5pPr marL="6089172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5pPr>
    <a:lvl6pPr marL="7611466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6pPr>
    <a:lvl7pPr marL="9133759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7pPr>
    <a:lvl8pPr marL="10656052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8pPr>
    <a:lvl9pPr marL="12178345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671"/>
    <a:srgbClr val="F6F7FC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91826-FFDC-44D3-83FD-F144FE84D653}" v="3" dt="2023-04-19T13:53:18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7" autoAdjust="0"/>
    <p:restoredTop sz="94660"/>
  </p:normalViewPr>
  <p:slideViewPr>
    <p:cSldViewPr snapToGrid="0">
      <p:cViewPr varScale="1">
        <p:scale>
          <a:sx n="37" d="100"/>
          <a:sy n="37" d="100"/>
        </p:scale>
        <p:origin x="13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o Jacobs" userId="e679439b-12e0-4690-9b84-caf9b975203a" providerId="ADAL" clId="{ED4957C9-CDBD-4C7E-8A79-711C25BAC4E4}"/>
    <pc:docChg chg="custSel modSld">
      <pc:chgData name="Catho Jacobs" userId="e679439b-12e0-4690-9b84-caf9b975203a" providerId="ADAL" clId="{ED4957C9-CDBD-4C7E-8A79-711C25BAC4E4}" dt="2023-01-13T14:59:06.476" v="24" actId="207"/>
      <pc:docMkLst>
        <pc:docMk/>
      </pc:docMkLst>
      <pc:sldChg chg="addSp delSp modSp mod">
        <pc:chgData name="Catho Jacobs" userId="e679439b-12e0-4690-9b84-caf9b975203a" providerId="ADAL" clId="{ED4957C9-CDBD-4C7E-8A79-711C25BAC4E4}" dt="2023-01-13T14:59:06.476" v="24" actId="207"/>
        <pc:sldMkLst>
          <pc:docMk/>
          <pc:sldMk cId="1777150818" sldId="256"/>
        </pc:sldMkLst>
        <pc:spChg chg="del">
          <ac:chgData name="Catho Jacobs" userId="e679439b-12e0-4690-9b84-caf9b975203a" providerId="ADAL" clId="{ED4957C9-CDBD-4C7E-8A79-711C25BAC4E4}" dt="2023-01-13T14:52:31.280" v="1" actId="478"/>
          <ac:spMkLst>
            <pc:docMk/>
            <pc:sldMk cId="1777150818" sldId="256"/>
            <ac:spMk id="2" creationId="{00000000-0000-0000-0000-000000000000}"/>
          </ac:spMkLst>
        </pc:spChg>
        <pc:spChg chg="mod">
          <ac:chgData name="Catho Jacobs" userId="e679439b-12e0-4690-9b84-caf9b975203a" providerId="ADAL" clId="{ED4957C9-CDBD-4C7E-8A79-711C25BAC4E4}" dt="2023-01-13T14:58:48.380" v="20" actId="207"/>
          <ac:spMkLst>
            <pc:docMk/>
            <pc:sldMk cId="1777150818" sldId="256"/>
            <ac:spMk id="9" creationId="{00000000-0000-0000-0000-000000000000}"/>
          </ac:spMkLst>
        </pc:spChg>
        <pc:graphicFrameChg chg="modGraphic">
          <ac:chgData name="Catho Jacobs" userId="e679439b-12e0-4690-9b84-caf9b975203a" providerId="ADAL" clId="{ED4957C9-CDBD-4C7E-8A79-711C25BAC4E4}" dt="2023-01-13T14:59:06.476" v="24" actId="207"/>
          <ac:graphicFrameMkLst>
            <pc:docMk/>
            <pc:sldMk cId="1777150818" sldId="256"/>
            <ac:graphicFrameMk id="8" creationId="{00000000-0000-0000-0000-000000000000}"/>
          </ac:graphicFrameMkLst>
        </pc:graphicFrameChg>
        <pc:picChg chg="add mod">
          <ac:chgData name="Catho Jacobs" userId="e679439b-12e0-4690-9b84-caf9b975203a" providerId="ADAL" clId="{ED4957C9-CDBD-4C7E-8A79-711C25BAC4E4}" dt="2023-01-13T14:53:16.429" v="14" actId="1076"/>
          <ac:picMkLst>
            <pc:docMk/>
            <pc:sldMk cId="1777150818" sldId="256"/>
            <ac:picMk id="11" creationId="{495F6B64-94A9-A04B-A96F-AFDBA24BA15D}"/>
          </ac:picMkLst>
        </pc:picChg>
        <pc:picChg chg="add mod">
          <ac:chgData name="Catho Jacobs" userId="e679439b-12e0-4690-9b84-caf9b975203a" providerId="ADAL" clId="{ED4957C9-CDBD-4C7E-8A79-711C25BAC4E4}" dt="2023-01-13T14:53:18.525" v="15" actId="1076"/>
          <ac:picMkLst>
            <pc:docMk/>
            <pc:sldMk cId="1777150818" sldId="256"/>
            <ac:picMk id="12" creationId="{E1698160-C99A-EF40-9C12-07AAFC3C2B67}"/>
          </ac:picMkLst>
        </pc:picChg>
        <pc:picChg chg="add mod">
          <ac:chgData name="Catho Jacobs" userId="e679439b-12e0-4690-9b84-caf9b975203a" providerId="ADAL" clId="{ED4957C9-CDBD-4C7E-8A79-711C25BAC4E4}" dt="2023-01-13T14:53:20.708" v="16" actId="1076"/>
          <ac:picMkLst>
            <pc:docMk/>
            <pc:sldMk cId="1777150818" sldId="256"/>
            <ac:picMk id="13" creationId="{141E2738-CF73-1848-90A5-C3E57B46BA59}"/>
          </ac:picMkLst>
        </pc:picChg>
        <pc:picChg chg="add mod">
          <ac:chgData name="Catho Jacobs" userId="e679439b-12e0-4690-9b84-caf9b975203a" providerId="ADAL" clId="{ED4957C9-CDBD-4C7E-8A79-711C25BAC4E4}" dt="2023-01-13T14:53:13.077" v="13" actId="1076"/>
          <ac:picMkLst>
            <pc:docMk/>
            <pc:sldMk cId="1777150818" sldId="256"/>
            <ac:picMk id="14" creationId="{FE3711C3-2942-4F4E-A2CC-E3D3C1836C42}"/>
          </ac:picMkLst>
        </pc:picChg>
        <pc:picChg chg="add mod">
          <ac:chgData name="Catho Jacobs" userId="e679439b-12e0-4690-9b84-caf9b975203a" providerId="ADAL" clId="{ED4957C9-CDBD-4C7E-8A79-711C25BAC4E4}" dt="2023-01-13T14:53:11.063" v="12" actId="1076"/>
          <ac:picMkLst>
            <pc:docMk/>
            <pc:sldMk cId="1777150818" sldId="256"/>
            <ac:picMk id="16" creationId="{8C807A18-D5FA-264A-90C0-F5F38F4DBE45}"/>
          </ac:picMkLst>
        </pc:picChg>
        <pc:picChg chg="add mod">
          <ac:chgData name="Catho Jacobs" userId="e679439b-12e0-4690-9b84-caf9b975203a" providerId="ADAL" clId="{ED4957C9-CDBD-4C7E-8A79-711C25BAC4E4}" dt="2023-01-13T14:53:23.536" v="17" actId="1076"/>
          <ac:picMkLst>
            <pc:docMk/>
            <pc:sldMk cId="1777150818" sldId="256"/>
            <ac:picMk id="17" creationId="{F48D3008-FA6B-A94B-B06D-527DA72FBAAC}"/>
          </ac:picMkLst>
        </pc:picChg>
        <pc:picChg chg="add del mod">
          <ac:chgData name="Catho Jacobs" userId="e679439b-12e0-4690-9b84-caf9b975203a" providerId="ADAL" clId="{ED4957C9-CDBD-4C7E-8A79-711C25BAC4E4}" dt="2023-01-13T14:58:50.062" v="21" actId="478"/>
          <ac:picMkLst>
            <pc:docMk/>
            <pc:sldMk cId="1777150818" sldId="256"/>
            <ac:picMk id="18" creationId="{EDB16A66-E414-44AB-A1EA-908BC0BD0688}"/>
          </ac:picMkLst>
        </pc:picChg>
        <pc:picChg chg="del">
          <ac:chgData name="Catho Jacobs" userId="e679439b-12e0-4690-9b84-caf9b975203a" providerId="ADAL" clId="{ED4957C9-CDBD-4C7E-8A79-711C25BAC4E4}" dt="2023-01-13T14:52:30.573" v="0" actId="478"/>
          <ac:picMkLst>
            <pc:docMk/>
            <pc:sldMk cId="1777150818" sldId="256"/>
            <ac:picMk id="19" creationId="{939799D9-1E95-4470-B11B-2EC4E3BAD413}"/>
          </ac:picMkLst>
        </pc:picChg>
        <pc:picChg chg="del">
          <ac:chgData name="Catho Jacobs" userId="e679439b-12e0-4690-9b84-caf9b975203a" providerId="ADAL" clId="{ED4957C9-CDBD-4C7E-8A79-711C25BAC4E4}" dt="2023-01-13T14:52:32.402" v="2" actId="478"/>
          <ac:picMkLst>
            <pc:docMk/>
            <pc:sldMk cId="1777150818" sldId="256"/>
            <ac:picMk id="22" creationId="{35B64543-CDB1-446D-9EA3-1CFA9DCB3CE6}"/>
          </ac:picMkLst>
        </pc:picChg>
      </pc:sldChg>
    </pc:docChg>
  </pc:docChgLst>
  <pc:docChgLst>
    <pc:chgData name="Catho Jacobs" userId="e679439b-12e0-4690-9b84-caf9b975203a" providerId="ADAL" clId="{7D1C37E9-DCEF-442E-94F5-5C298454B3C0}"/>
    <pc:docChg chg="custSel modSld">
      <pc:chgData name="Catho Jacobs" userId="e679439b-12e0-4690-9b84-caf9b975203a" providerId="ADAL" clId="{7D1C37E9-DCEF-442E-94F5-5C298454B3C0}" dt="2022-04-28T14:20:03.476" v="48" actId="478"/>
      <pc:docMkLst>
        <pc:docMk/>
      </pc:docMkLst>
      <pc:sldChg chg="addSp delSp modSp mod">
        <pc:chgData name="Catho Jacobs" userId="e679439b-12e0-4690-9b84-caf9b975203a" providerId="ADAL" clId="{7D1C37E9-DCEF-442E-94F5-5C298454B3C0}" dt="2022-04-28T14:20:03.476" v="48" actId="478"/>
        <pc:sldMkLst>
          <pc:docMk/>
          <pc:sldMk cId="1777150818" sldId="256"/>
        </pc:sldMkLst>
        <pc:spChg chg="add del mod">
          <ac:chgData name="Catho Jacobs" userId="e679439b-12e0-4690-9b84-caf9b975203a" providerId="ADAL" clId="{7D1C37E9-DCEF-442E-94F5-5C298454B3C0}" dt="2022-04-28T14:10:39.559" v="1" actId="478"/>
          <ac:spMkLst>
            <pc:docMk/>
            <pc:sldMk cId="1777150818" sldId="256"/>
            <ac:spMk id="5" creationId="{557E34E5-C546-42AC-92A7-5FA7F6BEC799}"/>
          </ac:spMkLst>
        </pc:spChg>
        <pc:spChg chg="del">
          <ac:chgData name="Catho Jacobs" userId="e679439b-12e0-4690-9b84-caf9b975203a" providerId="ADAL" clId="{7D1C37E9-DCEF-442E-94F5-5C298454B3C0}" dt="2022-04-28T14:10:36.429" v="0" actId="478"/>
          <ac:spMkLst>
            <pc:docMk/>
            <pc:sldMk cId="1777150818" sldId="256"/>
            <ac:spMk id="14" creationId="{00000000-0000-0000-0000-000000000000}"/>
          </ac:spMkLst>
        </pc:spChg>
        <pc:spChg chg="add mod">
          <ac:chgData name="Catho Jacobs" userId="e679439b-12e0-4690-9b84-caf9b975203a" providerId="ADAL" clId="{7D1C37E9-DCEF-442E-94F5-5C298454B3C0}" dt="2022-04-28T14:19:30.893" v="35" actId="1037"/>
          <ac:spMkLst>
            <pc:docMk/>
            <pc:sldMk cId="1777150818" sldId="256"/>
            <ac:spMk id="15" creationId="{D1EBAF77-F638-4FAF-B606-6CF6C58216A2}"/>
          </ac:spMkLst>
        </pc:spChg>
        <pc:spChg chg="add del mod">
          <ac:chgData name="Catho Jacobs" userId="e679439b-12e0-4690-9b84-caf9b975203a" providerId="ADAL" clId="{7D1C37E9-DCEF-442E-94F5-5C298454B3C0}" dt="2022-04-28T14:20:01.277" v="46" actId="478"/>
          <ac:spMkLst>
            <pc:docMk/>
            <pc:sldMk cId="1777150818" sldId="256"/>
            <ac:spMk id="16" creationId="{23E6A1DA-6F86-4AFF-9919-3874CEF5A809}"/>
          </ac:spMkLst>
        </pc:spChg>
        <pc:spChg chg="add del mod">
          <ac:chgData name="Catho Jacobs" userId="e679439b-12e0-4690-9b84-caf9b975203a" providerId="ADAL" clId="{7D1C37E9-DCEF-442E-94F5-5C298454B3C0}" dt="2022-04-28T14:20:02.212" v="47" actId="478"/>
          <ac:spMkLst>
            <pc:docMk/>
            <pc:sldMk cId="1777150818" sldId="256"/>
            <ac:spMk id="17" creationId="{3ECF1E62-90FE-442D-A09B-F96A30E3DAC8}"/>
          </ac:spMkLst>
        </pc:spChg>
        <pc:spChg chg="add del mod">
          <ac:chgData name="Catho Jacobs" userId="e679439b-12e0-4690-9b84-caf9b975203a" providerId="ADAL" clId="{7D1C37E9-DCEF-442E-94F5-5C298454B3C0}" dt="2022-04-28T14:20:03.476" v="48" actId="478"/>
          <ac:spMkLst>
            <pc:docMk/>
            <pc:sldMk cId="1777150818" sldId="256"/>
            <ac:spMk id="18" creationId="{9B823343-D4F5-4227-B699-7259A1FEFFB8}"/>
          </ac:spMkLst>
        </pc:spChg>
        <pc:spChg chg="mod">
          <ac:chgData name="Catho Jacobs" userId="e679439b-12e0-4690-9b84-caf9b975203a" providerId="ADAL" clId="{7D1C37E9-DCEF-442E-94F5-5C298454B3C0}" dt="2022-04-28T14:19:30.893" v="35" actId="1037"/>
          <ac:spMkLst>
            <pc:docMk/>
            <pc:sldMk cId="1777150818" sldId="256"/>
            <ac:spMk id="20" creationId="{00000000-0000-0000-0000-000000000000}"/>
          </ac:spMkLst>
        </pc:spChg>
        <pc:spChg chg="mod">
          <ac:chgData name="Catho Jacobs" userId="e679439b-12e0-4690-9b84-caf9b975203a" providerId="ADAL" clId="{7D1C37E9-DCEF-442E-94F5-5C298454B3C0}" dt="2022-04-28T14:19:30.893" v="35" actId="1037"/>
          <ac:spMkLst>
            <pc:docMk/>
            <pc:sldMk cId="1777150818" sldId="256"/>
            <ac:spMk id="21" creationId="{00000000-0000-0000-0000-000000000000}"/>
          </ac:spMkLst>
        </pc:spChg>
        <pc:spChg chg="del">
          <ac:chgData name="Catho Jacobs" userId="e679439b-12e0-4690-9b84-caf9b975203a" providerId="ADAL" clId="{7D1C37E9-DCEF-442E-94F5-5C298454B3C0}" dt="2022-04-28T14:19:20.685" v="28" actId="478"/>
          <ac:spMkLst>
            <pc:docMk/>
            <pc:sldMk cId="1777150818" sldId="256"/>
            <ac:spMk id="23" creationId="{00000000-0000-0000-0000-000000000000}"/>
          </ac:spMkLst>
        </pc:spChg>
        <pc:spChg chg="del">
          <ac:chgData name="Catho Jacobs" userId="e679439b-12e0-4690-9b84-caf9b975203a" providerId="ADAL" clId="{7D1C37E9-DCEF-442E-94F5-5C298454B3C0}" dt="2022-04-28T14:19:24.829" v="29" actId="478"/>
          <ac:spMkLst>
            <pc:docMk/>
            <pc:sldMk cId="1777150818" sldId="256"/>
            <ac:spMk id="24" creationId="{00000000-0000-0000-0000-000000000000}"/>
          </ac:spMkLst>
        </pc:spChg>
        <pc:spChg chg="add del mod">
          <ac:chgData name="Catho Jacobs" userId="e679439b-12e0-4690-9b84-caf9b975203a" providerId="ADAL" clId="{7D1C37E9-DCEF-442E-94F5-5C298454B3C0}" dt="2022-04-28T14:19:56.933" v="45" actId="478"/>
          <ac:spMkLst>
            <pc:docMk/>
            <pc:sldMk cId="1777150818" sldId="256"/>
            <ac:spMk id="25" creationId="{56A16E8F-ED84-40D9-9C9F-4642D4CF00EC}"/>
          </ac:spMkLst>
        </pc:spChg>
        <pc:spChg chg="add del mod">
          <ac:chgData name="Catho Jacobs" userId="e679439b-12e0-4690-9b84-caf9b975203a" providerId="ADAL" clId="{7D1C37E9-DCEF-442E-94F5-5C298454B3C0}" dt="2022-04-28T14:19:54.209" v="44" actId="478"/>
          <ac:spMkLst>
            <pc:docMk/>
            <pc:sldMk cId="1777150818" sldId="256"/>
            <ac:spMk id="26" creationId="{5C8A6AD1-0495-40E7-9CEF-C4F66914C84C}"/>
          </ac:spMkLst>
        </pc:spChg>
        <pc:spChg chg="add del mod">
          <ac:chgData name="Catho Jacobs" userId="e679439b-12e0-4690-9b84-caf9b975203a" providerId="ADAL" clId="{7D1C37E9-DCEF-442E-94F5-5C298454B3C0}" dt="2022-04-28T14:19:52.180" v="43" actId="478"/>
          <ac:spMkLst>
            <pc:docMk/>
            <pc:sldMk cId="1777150818" sldId="256"/>
            <ac:spMk id="27" creationId="{62D17202-FD58-421F-8CF5-518CE3435878}"/>
          </ac:spMkLst>
        </pc:spChg>
        <pc:spChg chg="add del mod">
          <ac:chgData name="Catho Jacobs" userId="e679439b-12e0-4690-9b84-caf9b975203a" providerId="ADAL" clId="{7D1C37E9-DCEF-442E-94F5-5C298454B3C0}" dt="2022-04-28T14:19:50.932" v="42" actId="478"/>
          <ac:spMkLst>
            <pc:docMk/>
            <pc:sldMk cId="1777150818" sldId="256"/>
            <ac:spMk id="28" creationId="{E0C65816-EFF7-4167-B4B9-D738BF7D82C6}"/>
          </ac:spMkLst>
        </pc:spChg>
        <pc:spChg chg="add del mod">
          <ac:chgData name="Catho Jacobs" userId="e679439b-12e0-4690-9b84-caf9b975203a" providerId="ADAL" clId="{7D1C37E9-DCEF-442E-94F5-5C298454B3C0}" dt="2022-04-28T14:19:50.932" v="42" actId="478"/>
          <ac:spMkLst>
            <pc:docMk/>
            <pc:sldMk cId="1777150818" sldId="256"/>
            <ac:spMk id="29" creationId="{5504EE9F-0DBB-4FF6-B3E7-7609DF93C58B}"/>
          </ac:spMkLst>
        </pc:spChg>
        <pc:spChg chg="add del mod">
          <ac:chgData name="Catho Jacobs" userId="e679439b-12e0-4690-9b84-caf9b975203a" providerId="ADAL" clId="{7D1C37E9-DCEF-442E-94F5-5C298454B3C0}" dt="2022-04-28T14:19:50.932" v="42" actId="478"/>
          <ac:spMkLst>
            <pc:docMk/>
            <pc:sldMk cId="1777150818" sldId="256"/>
            <ac:spMk id="30" creationId="{0F5FB460-8EBA-4803-B0A7-D823F7536E03}"/>
          </ac:spMkLst>
        </pc:spChg>
        <pc:graphicFrameChg chg="mod modGraphic">
          <ac:chgData name="Catho Jacobs" userId="e679439b-12e0-4690-9b84-caf9b975203a" providerId="ADAL" clId="{7D1C37E9-DCEF-442E-94F5-5C298454B3C0}" dt="2022-04-28T14:19:16.769" v="27" actId="14734"/>
          <ac:graphicFrameMkLst>
            <pc:docMk/>
            <pc:sldMk cId="1777150818" sldId="256"/>
            <ac:graphicFrameMk id="8" creationId="{00000000-0000-0000-0000-000000000000}"/>
          </ac:graphicFrameMkLst>
        </pc:graphicFrameChg>
      </pc:sldChg>
    </pc:docChg>
  </pc:docChgLst>
  <pc:docChgLst>
    <pc:chgData name="Catho Jacobs" userId="e679439b-12e0-4690-9b84-caf9b975203a" providerId="ADAL" clId="{3C5D1905-7111-4959-906E-A23AD2B13029}"/>
    <pc:docChg chg="undo custSel modSld">
      <pc:chgData name="Catho Jacobs" userId="e679439b-12e0-4690-9b84-caf9b975203a" providerId="ADAL" clId="{3C5D1905-7111-4959-906E-A23AD2B13029}" dt="2023-01-13T14:52:19.650" v="5" actId="478"/>
      <pc:docMkLst>
        <pc:docMk/>
      </pc:docMkLst>
      <pc:sldChg chg="addSp delSp mod">
        <pc:chgData name="Catho Jacobs" userId="e679439b-12e0-4690-9b84-caf9b975203a" providerId="ADAL" clId="{3C5D1905-7111-4959-906E-A23AD2B13029}" dt="2023-01-13T14:52:19.650" v="5" actId="478"/>
        <pc:sldMkLst>
          <pc:docMk/>
          <pc:sldMk cId="1777150818" sldId="256"/>
        </pc:sldMkLst>
        <pc:spChg chg="add del">
          <ac:chgData name="Catho Jacobs" userId="e679439b-12e0-4690-9b84-caf9b975203a" providerId="ADAL" clId="{3C5D1905-7111-4959-906E-A23AD2B13029}" dt="2023-01-13T14:52:19.335" v="3" actId="478"/>
          <ac:spMkLst>
            <pc:docMk/>
            <pc:sldMk cId="1777150818" sldId="256"/>
            <ac:spMk id="2" creationId="{00000000-0000-0000-0000-000000000000}"/>
          </ac:spMkLst>
        </pc:spChg>
        <pc:picChg chg="add del">
          <ac:chgData name="Catho Jacobs" userId="e679439b-12e0-4690-9b84-caf9b975203a" providerId="ADAL" clId="{3C5D1905-7111-4959-906E-A23AD2B13029}" dt="2023-01-13T14:52:19.650" v="5" actId="478"/>
          <ac:picMkLst>
            <pc:docMk/>
            <pc:sldMk cId="1777150818" sldId="256"/>
            <ac:picMk id="19" creationId="{939799D9-1E95-4470-B11B-2EC4E3BAD413}"/>
          </ac:picMkLst>
        </pc:picChg>
        <pc:picChg chg="add del">
          <ac:chgData name="Catho Jacobs" userId="e679439b-12e0-4690-9b84-caf9b975203a" providerId="ADAL" clId="{3C5D1905-7111-4959-906E-A23AD2B13029}" dt="2023-01-13T14:52:19.492" v="4" actId="478"/>
          <ac:picMkLst>
            <pc:docMk/>
            <pc:sldMk cId="1777150818" sldId="256"/>
            <ac:picMk id="22" creationId="{35B64543-CDB1-446D-9EA3-1CFA9DCB3CE6}"/>
          </ac:picMkLst>
        </pc:picChg>
      </pc:sldChg>
    </pc:docChg>
  </pc:docChgLst>
  <pc:docChgLst>
    <pc:chgData name="Catho Jacobs" userId="e679439b-12e0-4690-9b84-caf9b975203a" providerId="ADAL" clId="{AEA91826-FFDC-44D3-83FD-F144FE84D653}"/>
    <pc:docChg chg="undo custSel modSld">
      <pc:chgData name="Catho Jacobs" userId="e679439b-12e0-4690-9b84-caf9b975203a" providerId="ADAL" clId="{AEA91826-FFDC-44D3-83FD-F144FE84D653}" dt="2023-04-19T13:53:33.190" v="23" actId="1036"/>
      <pc:docMkLst>
        <pc:docMk/>
      </pc:docMkLst>
      <pc:sldChg chg="addSp delSp modSp mod">
        <pc:chgData name="Catho Jacobs" userId="e679439b-12e0-4690-9b84-caf9b975203a" providerId="ADAL" clId="{AEA91826-FFDC-44D3-83FD-F144FE84D653}" dt="2023-04-19T13:53:33.190" v="23" actId="1036"/>
        <pc:sldMkLst>
          <pc:docMk/>
          <pc:sldMk cId="1777150818" sldId="256"/>
        </pc:sldMkLst>
        <pc:picChg chg="add mod">
          <ac:chgData name="Catho Jacobs" userId="e679439b-12e0-4690-9b84-caf9b975203a" providerId="ADAL" clId="{AEA91826-FFDC-44D3-83FD-F144FE84D653}" dt="2023-04-19T13:53:01.351" v="8"/>
          <ac:picMkLst>
            <pc:docMk/>
            <pc:sldMk cId="1777150818" sldId="256"/>
            <ac:picMk id="2" creationId="{7F8B46C8-433D-B28F-87C8-E813D95A2CD9}"/>
          </ac:picMkLst>
        </pc:picChg>
        <pc:picChg chg="add del">
          <ac:chgData name="Catho Jacobs" userId="e679439b-12e0-4690-9b84-caf9b975203a" providerId="ADAL" clId="{AEA91826-FFDC-44D3-83FD-F144FE84D653}" dt="2023-04-19T13:53:13.095" v="16" actId="478"/>
          <ac:picMkLst>
            <pc:docMk/>
            <pc:sldMk cId="1777150818" sldId="256"/>
            <ac:picMk id="3" creationId="{00000000-0000-0000-0000-000000000000}"/>
          </ac:picMkLst>
        </pc:picChg>
        <pc:picChg chg="add mod">
          <ac:chgData name="Catho Jacobs" userId="e679439b-12e0-4690-9b84-caf9b975203a" providerId="ADAL" clId="{AEA91826-FFDC-44D3-83FD-F144FE84D653}" dt="2023-04-19T13:53:01.351" v="8"/>
          <ac:picMkLst>
            <pc:docMk/>
            <pc:sldMk cId="1777150818" sldId="256"/>
            <ac:picMk id="4" creationId="{0E59AD65-2F49-B45B-C43F-016494D26308}"/>
          </ac:picMkLst>
        </pc:picChg>
        <pc:picChg chg="add mod">
          <ac:chgData name="Catho Jacobs" userId="e679439b-12e0-4690-9b84-caf9b975203a" providerId="ADAL" clId="{AEA91826-FFDC-44D3-83FD-F144FE84D653}" dt="2023-04-19T13:53:01.351" v="8"/>
          <ac:picMkLst>
            <pc:docMk/>
            <pc:sldMk cId="1777150818" sldId="256"/>
            <ac:picMk id="5" creationId="{1FD8AD39-17F5-A99E-1EEF-6598551907A6}"/>
          </ac:picMkLst>
        </pc:picChg>
        <pc:picChg chg="add mod">
          <ac:chgData name="Catho Jacobs" userId="e679439b-12e0-4690-9b84-caf9b975203a" providerId="ADAL" clId="{AEA91826-FFDC-44D3-83FD-F144FE84D653}" dt="2023-04-19T13:53:01.351" v="8"/>
          <ac:picMkLst>
            <pc:docMk/>
            <pc:sldMk cId="1777150818" sldId="256"/>
            <ac:picMk id="6" creationId="{E0199346-1AF8-5354-393E-3048B6DCA285}"/>
          </ac:picMkLst>
        </pc:picChg>
        <pc:picChg chg="add mod">
          <ac:chgData name="Catho Jacobs" userId="e679439b-12e0-4690-9b84-caf9b975203a" providerId="ADAL" clId="{AEA91826-FFDC-44D3-83FD-F144FE84D653}" dt="2023-04-19T13:53:01.351" v="8"/>
          <ac:picMkLst>
            <pc:docMk/>
            <pc:sldMk cId="1777150818" sldId="256"/>
            <ac:picMk id="7" creationId="{45823084-36EE-0B5B-93E1-2C90558D1F6C}"/>
          </ac:picMkLst>
        </pc:picChg>
        <pc:picChg chg="add mod">
          <ac:chgData name="Catho Jacobs" userId="e679439b-12e0-4690-9b84-caf9b975203a" providerId="ADAL" clId="{AEA91826-FFDC-44D3-83FD-F144FE84D653}" dt="2023-04-19T13:53:01.351" v="8"/>
          <ac:picMkLst>
            <pc:docMk/>
            <pc:sldMk cId="1777150818" sldId="256"/>
            <ac:picMk id="10" creationId="{8CB4B0F7-54D2-EFC5-36A1-12EBFAA2CA29}"/>
          </ac:picMkLst>
        </pc:picChg>
        <pc:picChg chg="add del">
          <ac:chgData name="Catho Jacobs" userId="e679439b-12e0-4690-9b84-caf9b975203a" providerId="ADAL" clId="{AEA91826-FFDC-44D3-83FD-F144FE84D653}" dt="2023-04-19T13:53:02.734" v="11" actId="478"/>
          <ac:picMkLst>
            <pc:docMk/>
            <pc:sldMk cId="1777150818" sldId="256"/>
            <ac:picMk id="11" creationId="{495F6B64-94A9-A04B-A96F-AFDBA24BA15D}"/>
          </ac:picMkLst>
        </pc:picChg>
        <pc:picChg chg="add del">
          <ac:chgData name="Catho Jacobs" userId="e679439b-12e0-4690-9b84-caf9b975203a" providerId="ADAL" clId="{AEA91826-FFDC-44D3-83FD-F144FE84D653}" dt="2023-04-19T13:53:02.911" v="12" actId="478"/>
          <ac:picMkLst>
            <pc:docMk/>
            <pc:sldMk cId="1777150818" sldId="256"/>
            <ac:picMk id="12" creationId="{E1698160-C99A-EF40-9C12-07AAFC3C2B67}"/>
          </ac:picMkLst>
        </pc:picChg>
        <pc:picChg chg="add del">
          <ac:chgData name="Catho Jacobs" userId="e679439b-12e0-4690-9b84-caf9b975203a" providerId="ADAL" clId="{AEA91826-FFDC-44D3-83FD-F144FE84D653}" dt="2023-04-19T13:53:03.077" v="13" actId="478"/>
          <ac:picMkLst>
            <pc:docMk/>
            <pc:sldMk cId="1777150818" sldId="256"/>
            <ac:picMk id="13" creationId="{141E2738-CF73-1848-90A5-C3E57B46BA59}"/>
          </ac:picMkLst>
        </pc:picChg>
        <pc:picChg chg="add del">
          <ac:chgData name="Catho Jacobs" userId="e679439b-12e0-4690-9b84-caf9b975203a" providerId="ADAL" clId="{AEA91826-FFDC-44D3-83FD-F144FE84D653}" dt="2023-04-19T13:53:02.320" v="10" actId="478"/>
          <ac:picMkLst>
            <pc:docMk/>
            <pc:sldMk cId="1777150818" sldId="256"/>
            <ac:picMk id="14" creationId="{FE3711C3-2942-4F4E-A2CC-E3D3C1836C42}"/>
          </ac:picMkLst>
        </pc:picChg>
        <pc:picChg chg="add del">
          <ac:chgData name="Catho Jacobs" userId="e679439b-12e0-4690-9b84-caf9b975203a" providerId="ADAL" clId="{AEA91826-FFDC-44D3-83FD-F144FE84D653}" dt="2023-04-19T13:53:01.774" v="9" actId="478"/>
          <ac:picMkLst>
            <pc:docMk/>
            <pc:sldMk cId="1777150818" sldId="256"/>
            <ac:picMk id="16" creationId="{8C807A18-D5FA-264A-90C0-F5F38F4DBE45}"/>
          </ac:picMkLst>
        </pc:picChg>
        <pc:picChg chg="add del">
          <ac:chgData name="Catho Jacobs" userId="e679439b-12e0-4690-9b84-caf9b975203a" providerId="ADAL" clId="{AEA91826-FFDC-44D3-83FD-F144FE84D653}" dt="2023-04-19T13:53:03.269" v="14" actId="478"/>
          <ac:picMkLst>
            <pc:docMk/>
            <pc:sldMk cId="1777150818" sldId="256"/>
            <ac:picMk id="17" creationId="{F48D3008-FA6B-A94B-B06D-527DA72FBAAC}"/>
          </ac:picMkLst>
        </pc:picChg>
        <pc:picChg chg="add mod">
          <ac:chgData name="Catho Jacobs" userId="e679439b-12e0-4690-9b84-caf9b975203a" providerId="ADAL" clId="{AEA91826-FFDC-44D3-83FD-F144FE84D653}" dt="2023-04-19T13:53:01.351" v="8"/>
          <ac:picMkLst>
            <pc:docMk/>
            <pc:sldMk cId="1777150818" sldId="256"/>
            <ac:picMk id="18" creationId="{4A288FAD-9CA6-22C9-7668-CEF6B0F19D05}"/>
          </ac:picMkLst>
        </pc:picChg>
        <pc:picChg chg="add mod">
          <ac:chgData name="Catho Jacobs" userId="e679439b-12e0-4690-9b84-caf9b975203a" providerId="ADAL" clId="{AEA91826-FFDC-44D3-83FD-F144FE84D653}" dt="2023-04-19T13:53:33.190" v="23" actId="1036"/>
          <ac:picMkLst>
            <pc:docMk/>
            <pc:sldMk cId="1777150818" sldId="256"/>
            <ac:picMk id="22" creationId="{53B58FAB-A8E3-DA78-0A44-AA82E61530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6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8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6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0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0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1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3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1CA9-0DAA-4A25-A355-D09BD7AD20D3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03856"/>
              </p:ext>
            </p:extLst>
          </p:nvPr>
        </p:nvGraphicFramePr>
        <p:xfrm>
          <a:off x="308423" y="2824404"/>
          <a:ext cx="29658365" cy="1628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596">
                  <a:extLst>
                    <a:ext uri="{9D8B030D-6E8A-4147-A177-3AD203B41FA5}">
                      <a16:colId xmlns:a16="http://schemas.microsoft.com/office/drawing/2014/main" val="357887645"/>
                    </a:ext>
                  </a:extLst>
                </a:gridCol>
                <a:gridCol w="13533714">
                  <a:extLst>
                    <a:ext uri="{9D8B030D-6E8A-4147-A177-3AD203B41FA5}">
                      <a16:colId xmlns:a16="http://schemas.microsoft.com/office/drawing/2014/main" val="1721338873"/>
                    </a:ext>
                  </a:extLst>
                </a:gridCol>
              </a:tblGrid>
              <a:tr h="4027024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</a:t>
                      </a:r>
                    </a:p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chapter/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</a:t>
                      </a:r>
                    </a:p>
                  </a:txBody>
                  <a:tcPr marL="122739" marR="122739" marT="61370" marB="6137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2739" marR="122739" marT="61370" marB="6137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</a:t>
                      </a:r>
                    </a:p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chapter/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</a:t>
                      </a:r>
                    </a:p>
                  </a:txBody>
                  <a:tcPr marL="122739" marR="122739" marT="61370" marB="6137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2739" marR="122739" marT="61370" marB="6137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983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</a:t>
                      </a:r>
                    </a:p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chapter/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</a:t>
                      </a:r>
                    </a:p>
                  </a:txBody>
                  <a:tcPr marL="122739" marR="122739" marT="61370" marB="613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2739" marR="122739" marT="61370" marB="613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</a:t>
                      </a:r>
                    </a:p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chapter/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</a:t>
                      </a:r>
                    </a:p>
                  </a:txBody>
                  <a:tcPr marL="122739" marR="122739" marT="61370" marB="613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2739" marR="122739" marT="61370" marB="613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983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</a:t>
                      </a:r>
                    </a:p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chapter/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</a:t>
                      </a:r>
                    </a:p>
                  </a:txBody>
                  <a:tcPr marL="122739" marR="122739" marT="61370" marB="6137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2739" marR="122739" marT="61370" marB="6137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</a:t>
                      </a:r>
                    </a:p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chapter/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</a:t>
                      </a:r>
                    </a:p>
                  </a:txBody>
                  <a:tcPr marL="122739" marR="122739" marT="61370" marB="6137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2739" marR="122739" marT="61370" marB="6137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983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</a:t>
                      </a:r>
                    </a:p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chapter/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</a:t>
                      </a:r>
                    </a:p>
                  </a:txBody>
                  <a:tcPr marL="122739" marR="122739" marT="61370" marB="613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2739" marR="122739" marT="61370" marB="613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 </a:t>
                      </a:r>
                    </a:p>
                    <a:p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week/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chapter/</a:t>
                      </a:r>
                      <a:b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</a:t>
                      </a:r>
                    </a:p>
                  </a:txBody>
                  <a:tcPr marL="122739" marR="122739" marT="61370" marB="613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2739" marR="122739" marT="61370" marB="613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78295" y="226648"/>
            <a:ext cx="29658365" cy="1029329"/>
          </a:xfrm>
          <a:solidFill>
            <a:srgbClr val="405671"/>
          </a:solidFill>
        </p:spPr>
        <p:txBody>
          <a:bodyPr>
            <a:normAutofit/>
          </a:bodyPr>
          <a:lstStyle/>
          <a:p>
            <a:pPr algn="l"/>
            <a:r>
              <a:rPr lang="en-GB" sz="5906" dirty="0">
                <a:solidFill>
                  <a:schemeClr val="bg1"/>
                </a:solidFill>
              </a:rPr>
              <a:t>Storyboard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82510" y="3198497"/>
            <a:ext cx="4572000" cy="344978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54510" y="3198497"/>
            <a:ext cx="4572000" cy="344978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EBAF77-F638-4FAF-B606-6CF6C58216A2}"/>
              </a:ext>
            </a:extLst>
          </p:cNvPr>
          <p:cNvSpPr/>
          <p:nvPr/>
        </p:nvSpPr>
        <p:spPr>
          <a:xfrm>
            <a:off x="10626510" y="3198497"/>
            <a:ext cx="4572000" cy="344978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95F6B64-94A9-A04B-A96F-AFDBA24B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473" y="19948564"/>
            <a:ext cx="1211658" cy="1126800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E1698160-C99A-EF40-9C12-07AAFC3C2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763" y="20282430"/>
            <a:ext cx="1285388" cy="459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1E2738-CF73-1848-90A5-C3E57B46B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51" y="19984782"/>
            <a:ext cx="1916951" cy="1064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3711C3-2942-4F4E-A2CC-E3D3C1836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325" y="19969431"/>
            <a:ext cx="1105933" cy="1105933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8C807A18-D5FA-264A-90C0-F5F38F4DB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580" y="20015468"/>
            <a:ext cx="989080" cy="100160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48D3008-FA6B-A94B-B06D-527DA72FB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559" y="20015468"/>
            <a:ext cx="3084092" cy="9807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B58FAB-A8E3-DA78-0A44-AA82E61530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20282430"/>
            <a:ext cx="12497179" cy="7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5511E3A4030A46A3F77C6062DECF7E" ma:contentTypeVersion="2" ma:contentTypeDescription="Een nieuw document maken." ma:contentTypeScope="" ma:versionID="36eb7ab23b91c7b89afaf3df21a005e0">
  <xsd:schema xmlns:xsd="http://www.w3.org/2001/XMLSchema" xmlns:xs="http://www.w3.org/2001/XMLSchema" xmlns:p="http://schemas.microsoft.com/office/2006/metadata/properties" xmlns:ns2="aff7d12c-bb71-4270-bd29-9c4d45ff3327" xmlns:ns3="1950766f-2507-4db6-8a9b-e87e760f945b" targetNamespace="http://schemas.microsoft.com/office/2006/metadata/properties" ma:root="true" ma:fieldsID="44bd8ea9ee334e7eec2eee586ea5e60a" ns2:_="" ns3:_="">
    <xsd:import namespace="aff7d12c-bb71-4270-bd29-9c4d45ff3327"/>
    <xsd:import namespace="1950766f-2507-4db6-8a9b-e87e760f94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elgroe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7d12c-bb71-4270-bd29-9c4d45ff33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0766f-2507-4db6-8a9b-e87e760f945b" elementFormDefault="qualified">
    <xsd:import namespace="http://schemas.microsoft.com/office/2006/documentManagement/types"/>
    <xsd:import namespace="http://schemas.microsoft.com/office/infopath/2007/PartnerControls"/>
    <xsd:element name="Doelgroep" ma:index="11" nillable="true" ma:displayName="Doelgroep" ma:list="{20b3745f-5280-441a-9938-62261df8820f}" ma:internalName="Doelgroep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f7d12c-bb71-4270-bd29-9c4d45ff3327">d87b5675-bf5b-40d4-8b43-79b5114a6f6c</_dlc_DocId>
    <_dlc_DocIdUrl xmlns="aff7d12c-bb71-4270-bd29-9c4d45ff3327">
      <Url>https://www.groupware.kuleuven.be/sites/doo/_layouts/15/DocIdRedir.aspx?ID=d87b5675-bf5b-40d4-8b43-79b5114a6f6c</Url>
      <Description>d87b5675-bf5b-40d4-8b43-79b5114a6f6c</Description>
    </_dlc_DocIdUrl>
    <Doelgroep xmlns="1950766f-2507-4db6-8a9b-e87e760f945b" xsi:nil="true"/>
  </documentManagement>
</p:properties>
</file>

<file path=customXml/itemProps1.xml><?xml version="1.0" encoding="utf-8"?>
<ds:datastoreItem xmlns:ds="http://schemas.openxmlformats.org/officeDocument/2006/customXml" ds:itemID="{649D4EEA-DA64-46E2-9B97-7329672A1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7d12c-bb71-4270-bd29-9c4d45ff3327"/>
    <ds:schemaRef ds:uri="1950766f-2507-4db6-8a9b-e87e760f94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53C0A8-9E80-4320-84AA-8C5F02A9699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99BD188-1193-467A-B8B0-742F187CE3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7F381F2-C396-4A17-99AE-D97FAE18036B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1950766f-2507-4db6-8a9b-e87e760f945b"/>
    <ds:schemaRef ds:uri="http://purl.org/dc/dcmitype/"/>
    <ds:schemaRef ds:uri="http://schemas.openxmlformats.org/package/2006/metadata/core-properties"/>
    <ds:schemaRef ds:uri="aff7d12c-bb71-4270-bd29-9c4d45ff332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Storyboard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ucu</dc:creator>
  <cp:lastModifiedBy>Catho Jacobs</cp:lastModifiedBy>
  <cp:revision>30</cp:revision>
  <dcterms:created xsi:type="dcterms:W3CDTF">2015-03-26T12:30:52Z</dcterms:created>
  <dcterms:modified xsi:type="dcterms:W3CDTF">2023-04-19T13:53:34Z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d87b5675-bf5b-40d4-8b43-79b5114a6f6c</vt:lpwstr>
  </property>
  <property fmtid="{D5CDD505-2E9C-101B-9397-08002B2CF9AE}" pid="3" name="ContentTypeId">
    <vt:lpwstr>0x010100955511E3A4030A46A3F77C6062DECF7E</vt:lpwstr>
  </property>
</Properties>
</file>