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7"/>
  </p:notesMasterIdLst>
  <p:sldIdLst>
    <p:sldId id="256" r:id="rId5"/>
    <p:sldId id="500" r:id="rId6"/>
    <p:sldId id="451" r:id="rId7"/>
    <p:sldId id="297" r:id="rId8"/>
    <p:sldId id="298" r:id="rId9"/>
    <p:sldId id="308" r:id="rId10"/>
    <p:sldId id="528" r:id="rId11"/>
    <p:sldId id="529" r:id="rId12"/>
    <p:sldId id="312" r:id="rId13"/>
    <p:sldId id="530" r:id="rId14"/>
    <p:sldId id="531" r:id="rId15"/>
    <p:sldId id="314" r:id="rId16"/>
    <p:sldId id="532" r:id="rId17"/>
    <p:sldId id="330" r:id="rId18"/>
    <p:sldId id="533" r:id="rId19"/>
    <p:sldId id="559" r:id="rId20"/>
    <p:sldId id="560" r:id="rId21"/>
    <p:sldId id="561" r:id="rId22"/>
    <p:sldId id="562" r:id="rId23"/>
    <p:sldId id="563" r:id="rId24"/>
    <p:sldId id="536" r:id="rId25"/>
    <p:sldId id="537" r:id="rId26"/>
    <p:sldId id="340" r:id="rId27"/>
    <p:sldId id="460" r:id="rId28"/>
    <p:sldId id="459" r:id="rId29"/>
    <p:sldId id="368" r:id="rId30"/>
    <p:sldId id="591" r:id="rId31"/>
    <p:sldId id="592" r:id="rId32"/>
    <p:sldId id="593" r:id="rId33"/>
    <p:sldId id="594" r:id="rId34"/>
    <p:sldId id="542" r:id="rId35"/>
    <p:sldId id="595" r:id="rId36"/>
    <p:sldId id="596" r:id="rId37"/>
    <p:sldId id="597" r:id="rId38"/>
    <p:sldId id="598" r:id="rId39"/>
    <p:sldId id="599" r:id="rId40"/>
    <p:sldId id="600" r:id="rId41"/>
    <p:sldId id="601" r:id="rId42"/>
    <p:sldId id="463" r:id="rId43"/>
    <p:sldId id="602" r:id="rId44"/>
    <p:sldId id="603" r:id="rId45"/>
    <p:sldId id="604" r:id="rId46"/>
    <p:sldId id="605" r:id="rId47"/>
    <p:sldId id="606" r:id="rId48"/>
    <p:sldId id="607" r:id="rId49"/>
    <p:sldId id="608" r:id="rId50"/>
    <p:sldId id="609" r:id="rId51"/>
    <p:sldId id="610" r:id="rId52"/>
    <p:sldId id="611" r:id="rId53"/>
    <p:sldId id="470" r:id="rId54"/>
    <p:sldId id="612" r:id="rId55"/>
    <p:sldId id="613" r:id="rId56"/>
    <p:sldId id="614" r:id="rId57"/>
    <p:sldId id="615" r:id="rId58"/>
    <p:sldId id="616" r:id="rId59"/>
    <p:sldId id="617" r:id="rId60"/>
    <p:sldId id="618" r:id="rId61"/>
    <p:sldId id="504" r:id="rId62"/>
    <p:sldId id="590" r:id="rId63"/>
    <p:sldId id="357" r:id="rId64"/>
    <p:sldId id="558" r:id="rId65"/>
    <p:sldId id="333"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5671"/>
    <a:srgbClr val="FFD0B3"/>
    <a:srgbClr val="FF924C"/>
    <a:srgbClr val="A8B4C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171A3-7DFE-46D0-9DD8-D7D1C850FAA2}" v="133" dt="2023-04-20T09:48:20.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967" autoAdjust="0"/>
  </p:normalViewPr>
  <p:slideViewPr>
    <p:cSldViewPr snapToGrid="0">
      <p:cViewPr varScale="1">
        <p:scale>
          <a:sx n="82" d="100"/>
          <a:sy n="82" d="100"/>
        </p:scale>
        <p:origin x="354" y="96"/>
      </p:cViewPr>
      <p:guideLst/>
    </p:cSldViewPr>
  </p:slideViewPr>
  <p:notesTextViewPr>
    <p:cViewPr>
      <p:scale>
        <a:sx n="1" d="1"/>
        <a:sy n="1" d="1"/>
      </p:scale>
      <p:origin x="0" y="0"/>
    </p:cViewPr>
  </p:notesTextViewPr>
  <p:notesViewPr>
    <p:cSldViewPr snapToGrid="0">
      <p:cViewPr varScale="1">
        <p:scale>
          <a:sx n="96" d="100"/>
          <a:sy n="96" d="100"/>
        </p:scale>
        <p:origin x="2608"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o Jacobs" userId="e679439b-12e0-4690-9b84-caf9b975203a" providerId="ADAL" clId="{4B507731-6CDF-4E8F-BEEC-1D512E7C3172}"/>
    <pc:docChg chg="undo redo custSel addSld delSld modSld">
      <pc:chgData name="Catho Jacobs" userId="e679439b-12e0-4690-9b84-caf9b975203a" providerId="ADAL" clId="{4B507731-6CDF-4E8F-BEEC-1D512E7C3172}" dt="2023-01-13T15:38:28.091" v="827" actId="1076"/>
      <pc:docMkLst>
        <pc:docMk/>
      </pc:docMkLst>
      <pc:sldChg chg="del">
        <pc:chgData name="Catho Jacobs" userId="e679439b-12e0-4690-9b84-caf9b975203a" providerId="ADAL" clId="{4B507731-6CDF-4E8F-BEEC-1D512E7C3172}" dt="2023-01-13T15:29:50.755" v="721" actId="47"/>
        <pc:sldMkLst>
          <pc:docMk/>
          <pc:sldMk cId="2269892136" sldId="257"/>
        </pc:sldMkLst>
      </pc:sldChg>
      <pc:sldChg chg="del">
        <pc:chgData name="Catho Jacobs" userId="e679439b-12e0-4690-9b84-caf9b975203a" providerId="ADAL" clId="{4B507731-6CDF-4E8F-BEEC-1D512E7C3172}" dt="2023-01-13T15:29:50.755" v="721" actId="47"/>
        <pc:sldMkLst>
          <pc:docMk/>
          <pc:sldMk cId="1153706696" sldId="258"/>
        </pc:sldMkLst>
      </pc:sldChg>
      <pc:sldChg chg="del">
        <pc:chgData name="Catho Jacobs" userId="e679439b-12e0-4690-9b84-caf9b975203a" providerId="ADAL" clId="{4B507731-6CDF-4E8F-BEEC-1D512E7C3172}" dt="2023-01-13T15:29:50.755" v="721" actId="47"/>
        <pc:sldMkLst>
          <pc:docMk/>
          <pc:sldMk cId="3346003814" sldId="259"/>
        </pc:sldMkLst>
      </pc:sldChg>
      <pc:sldChg chg="add del">
        <pc:chgData name="Catho Jacobs" userId="e679439b-12e0-4690-9b84-caf9b975203a" providerId="ADAL" clId="{4B507731-6CDF-4E8F-BEEC-1D512E7C3172}" dt="2023-01-11T15:08:04.453" v="85" actId="47"/>
        <pc:sldMkLst>
          <pc:docMk/>
          <pc:sldMk cId="2942039793" sldId="265"/>
        </pc:sldMkLst>
      </pc:sldChg>
      <pc:sldChg chg="del">
        <pc:chgData name="Catho Jacobs" userId="e679439b-12e0-4690-9b84-caf9b975203a" providerId="ADAL" clId="{4B507731-6CDF-4E8F-BEEC-1D512E7C3172}" dt="2023-01-11T15:08:12.769" v="87" actId="47"/>
        <pc:sldMkLst>
          <pc:docMk/>
          <pc:sldMk cId="1983826681" sldId="266"/>
        </pc:sldMkLst>
      </pc:sldChg>
      <pc:sldChg chg="del">
        <pc:chgData name="Catho Jacobs" userId="e679439b-12e0-4690-9b84-caf9b975203a" providerId="ADAL" clId="{4B507731-6CDF-4E8F-BEEC-1D512E7C3172}" dt="2023-01-13T14:55:39.975" v="102" actId="47"/>
        <pc:sldMkLst>
          <pc:docMk/>
          <pc:sldMk cId="2530757490" sldId="331"/>
        </pc:sldMkLst>
      </pc:sldChg>
      <pc:sldChg chg="addSp delSp modSp mod">
        <pc:chgData name="Catho Jacobs" userId="e679439b-12e0-4690-9b84-caf9b975203a" providerId="ADAL" clId="{4B507731-6CDF-4E8F-BEEC-1D512E7C3172}" dt="2023-01-13T15:30:43.201" v="730" actId="962"/>
        <pc:sldMkLst>
          <pc:docMk/>
          <pc:sldMk cId="347350244" sldId="333"/>
        </pc:sldMkLst>
        <pc:spChg chg="del mod">
          <ac:chgData name="Catho Jacobs" userId="e679439b-12e0-4690-9b84-caf9b975203a" providerId="ADAL" clId="{4B507731-6CDF-4E8F-BEEC-1D512E7C3172}" dt="2023-01-13T15:30:02.722" v="727" actId="478"/>
          <ac:spMkLst>
            <pc:docMk/>
            <pc:sldMk cId="347350244" sldId="333"/>
            <ac:spMk id="9" creationId="{8CA1AC4B-9C36-4C2A-B84E-CFB6FB5EABB0}"/>
          </ac:spMkLst>
        </pc:spChg>
        <pc:spChg chg="del">
          <ac:chgData name="Catho Jacobs" userId="e679439b-12e0-4690-9b84-caf9b975203a" providerId="ADAL" clId="{4B507731-6CDF-4E8F-BEEC-1D512E7C3172}" dt="2023-01-13T15:29:55.347" v="725" actId="478"/>
          <ac:spMkLst>
            <pc:docMk/>
            <pc:sldMk cId="347350244" sldId="333"/>
            <ac:spMk id="10" creationId="{CB6B6E8B-4933-469E-A8C9-2C884F3F919F}"/>
          </ac:spMkLst>
        </pc:spChg>
        <pc:spChg chg="del">
          <ac:chgData name="Catho Jacobs" userId="e679439b-12e0-4690-9b84-caf9b975203a" providerId="ADAL" clId="{4B507731-6CDF-4E8F-BEEC-1D512E7C3172}" dt="2023-01-13T15:29:54.732" v="724" actId="478"/>
          <ac:spMkLst>
            <pc:docMk/>
            <pc:sldMk cId="347350244" sldId="333"/>
            <ac:spMk id="11" creationId="{DDE6A664-C5E5-4F6C-B2B3-FD28F3EC54C9}"/>
          </ac:spMkLst>
        </pc:spChg>
        <pc:picChg chg="add mod">
          <ac:chgData name="Catho Jacobs" userId="e679439b-12e0-4690-9b84-caf9b975203a" providerId="ADAL" clId="{4B507731-6CDF-4E8F-BEEC-1D512E7C3172}" dt="2023-01-13T15:30:43.201" v="730" actId="962"/>
          <ac:picMkLst>
            <pc:docMk/>
            <pc:sldMk cId="347350244" sldId="333"/>
            <ac:picMk id="3" creationId="{D0F3040B-0CA0-4FC5-B02D-4458D5E0FCBE}"/>
          </ac:picMkLst>
        </pc:picChg>
        <pc:picChg chg="del">
          <ac:chgData name="Catho Jacobs" userId="e679439b-12e0-4690-9b84-caf9b975203a" providerId="ADAL" clId="{4B507731-6CDF-4E8F-BEEC-1D512E7C3172}" dt="2023-01-13T15:29:52.834" v="722" actId="478"/>
          <ac:picMkLst>
            <pc:docMk/>
            <pc:sldMk cId="347350244" sldId="333"/>
            <ac:picMk id="6" creationId="{35B64543-CDB1-446D-9EA3-1CFA9DCB3CE6}"/>
          </ac:picMkLst>
        </pc:picChg>
        <pc:picChg chg="del">
          <ac:chgData name="Catho Jacobs" userId="e679439b-12e0-4690-9b84-caf9b975203a" providerId="ADAL" clId="{4B507731-6CDF-4E8F-BEEC-1D512E7C3172}" dt="2023-01-13T15:29:53.400" v="723" actId="478"/>
          <ac:picMkLst>
            <pc:docMk/>
            <pc:sldMk cId="347350244" sldId="333"/>
            <ac:picMk id="8" creationId="{939799D9-1E95-4470-B11B-2EC4E3BAD413}"/>
          </ac:picMkLst>
        </pc:picChg>
      </pc:sldChg>
      <pc:sldChg chg="addSp delSp modSp mod">
        <pc:chgData name="Catho Jacobs" userId="e679439b-12e0-4690-9b84-caf9b975203a" providerId="ADAL" clId="{4B507731-6CDF-4E8F-BEEC-1D512E7C3172}" dt="2023-01-13T15:31:12.879" v="732" actId="113"/>
        <pc:sldMkLst>
          <pc:docMk/>
          <pc:sldMk cId="918419962" sldId="340"/>
        </pc:sldMkLst>
        <pc:spChg chg="del">
          <ac:chgData name="Catho Jacobs" userId="e679439b-12e0-4690-9b84-caf9b975203a" providerId="ADAL" clId="{4B507731-6CDF-4E8F-BEEC-1D512E7C3172}" dt="2023-01-13T14:58:04.045" v="142" actId="478"/>
          <ac:spMkLst>
            <pc:docMk/>
            <pc:sldMk cId="918419962" sldId="340"/>
            <ac:spMk id="2" creationId="{00000000-0000-0000-0000-000000000000}"/>
          </ac:spMkLst>
        </pc:spChg>
        <pc:spChg chg="add del mod">
          <ac:chgData name="Catho Jacobs" userId="e679439b-12e0-4690-9b84-caf9b975203a" providerId="ADAL" clId="{4B507731-6CDF-4E8F-BEEC-1D512E7C3172}" dt="2023-01-13T14:58:07.060" v="144" actId="478"/>
          <ac:spMkLst>
            <pc:docMk/>
            <pc:sldMk cId="918419962" sldId="340"/>
            <ac:spMk id="5" creationId="{F3F4760B-3D9C-46B3-B4AA-2A5E2E5249E2}"/>
          </ac:spMkLst>
        </pc:spChg>
        <pc:spChg chg="del">
          <ac:chgData name="Catho Jacobs" userId="e679439b-12e0-4690-9b84-caf9b975203a" providerId="ADAL" clId="{4B507731-6CDF-4E8F-BEEC-1D512E7C3172}" dt="2023-01-13T14:58:03.063" v="141" actId="478"/>
          <ac:spMkLst>
            <pc:docMk/>
            <pc:sldMk cId="918419962" sldId="340"/>
            <ac:spMk id="9" creationId="{00000000-0000-0000-0000-000000000000}"/>
          </ac:spMkLst>
        </pc:spChg>
        <pc:spChg chg="del">
          <ac:chgData name="Catho Jacobs" userId="e679439b-12e0-4690-9b84-caf9b975203a" providerId="ADAL" clId="{4B507731-6CDF-4E8F-BEEC-1D512E7C3172}" dt="2023-01-13T14:58:08.245" v="145" actId="478"/>
          <ac:spMkLst>
            <pc:docMk/>
            <pc:sldMk cId="918419962" sldId="340"/>
            <ac:spMk id="21" creationId="{00000000-0000-0000-0000-000000000000}"/>
          </ac:spMkLst>
        </pc:spChg>
        <pc:spChg chg="add mod ord">
          <ac:chgData name="Catho Jacobs" userId="e679439b-12e0-4690-9b84-caf9b975203a" providerId="ADAL" clId="{4B507731-6CDF-4E8F-BEEC-1D512E7C3172}" dt="2023-01-13T15:00:23.365" v="169" actId="166"/>
          <ac:spMkLst>
            <pc:docMk/>
            <pc:sldMk cId="918419962" sldId="340"/>
            <ac:spMk id="26" creationId="{BD7A16CD-D008-49F7-84BA-59024F1E35E8}"/>
          </ac:spMkLst>
        </pc:spChg>
        <pc:spChg chg="del">
          <ac:chgData name="Catho Jacobs" userId="e679439b-12e0-4690-9b84-caf9b975203a" providerId="ADAL" clId="{4B507731-6CDF-4E8F-BEEC-1D512E7C3172}" dt="2023-01-13T14:58:08.805" v="146" actId="478"/>
          <ac:spMkLst>
            <pc:docMk/>
            <pc:sldMk cId="918419962" sldId="340"/>
            <ac:spMk id="35" creationId="{8FA1DB19-7E17-41CB-B3FF-7E081C7754F3}"/>
          </ac:spMkLst>
        </pc:spChg>
        <pc:spChg chg="del">
          <ac:chgData name="Catho Jacobs" userId="e679439b-12e0-4690-9b84-caf9b975203a" providerId="ADAL" clId="{4B507731-6CDF-4E8F-BEEC-1D512E7C3172}" dt="2023-01-13T14:58:09.332" v="147" actId="478"/>
          <ac:spMkLst>
            <pc:docMk/>
            <pc:sldMk cId="918419962" sldId="340"/>
            <ac:spMk id="36" creationId="{3B8DB929-09E2-4CB6-B7D3-342F778E785B}"/>
          </ac:spMkLst>
        </pc:spChg>
        <pc:spChg chg="del">
          <ac:chgData name="Catho Jacobs" userId="e679439b-12e0-4690-9b84-caf9b975203a" providerId="ADAL" clId="{4B507731-6CDF-4E8F-BEEC-1D512E7C3172}" dt="2023-01-13T14:58:09.835" v="148" actId="478"/>
          <ac:spMkLst>
            <pc:docMk/>
            <pc:sldMk cId="918419962" sldId="340"/>
            <ac:spMk id="37" creationId="{ADF60E36-AA78-45D5-9EE2-2E11B5C0950B}"/>
          </ac:spMkLst>
        </pc:spChg>
        <pc:spChg chg="del">
          <ac:chgData name="Catho Jacobs" userId="e679439b-12e0-4690-9b84-caf9b975203a" providerId="ADAL" clId="{4B507731-6CDF-4E8F-BEEC-1D512E7C3172}" dt="2023-01-13T14:58:10.453" v="149" actId="478"/>
          <ac:spMkLst>
            <pc:docMk/>
            <pc:sldMk cId="918419962" sldId="340"/>
            <ac:spMk id="38" creationId="{6CEB48C6-BE27-48A6-9865-BDCAB466C9B8}"/>
          </ac:spMkLst>
        </pc:spChg>
        <pc:spChg chg="del">
          <ac:chgData name="Catho Jacobs" userId="e679439b-12e0-4690-9b84-caf9b975203a" providerId="ADAL" clId="{4B507731-6CDF-4E8F-BEEC-1D512E7C3172}" dt="2023-01-13T14:58:11.619" v="150" actId="478"/>
          <ac:spMkLst>
            <pc:docMk/>
            <pc:sldMk cId="918419962" sldId="340"/>
            <ac:spMk id="39" creationId="{FF1DE2BF-D453-4207-98DC-FC7626CC6CAA}"/>
          </ac:spMkLst>
        </pc:spChg>
        <pc:spChg chg="mod">
          <ac:chgData name="Catho Jacobs" userId="e679439b-12e0-4690-9b84-caf9b975203a" providerId="ADAL" clId="{4B507731-6CDF-4E8F-BEEC-1D512E7C3172}" dt="2023-01-13T15:31:12.879" v="732" actId="113"/>
          <ac:spMkLst>
            <pc:docMk/>
            <pc:sldMk cId="918419962" sldId="340"/>
            <ac:spMk id="40" creationId="{4CA8D694-5251-4760-9339-B1004C0B9F70}"/>
          </ac:spMkLst>
        </pc:spChg>
        <pc:spChg chg="mod">
          <ac:chgData name="Catho Jacobs" userId="e679439b-12e0-4690-9b84-caf9b975203a" providerId="ADAL" clId="{4B507731-6CDF-4E8F-BEEC-1D512E7C3172}" dt="2023-01-13T15:31:12.879" v="732" actId="113"/>
          <ac:spMkLst>
            <pc:docMk/>
            <pc:sldMk cId="918419962" sldId="340"/>
            <ac:spMk id="41" creationId="{CE9DD6F2-3102-4F50-B4D5-5E143E25AFB1}"/>
          </ac:spMkLst>
        </pc:spChg>
        <pc:spChg chg="mod">
          <ac:chgData name="Catho Jacobs" userId="e679439b-12e0-4690-9b84-caf9b975203a" providerId="ADAL" clId="{4B507731-6CDF-4E8F-BEEC-1D512E7C3172}" dt="2023-01-13T15:31:12.879" v="732" actId="113"/>
          <ac:spMkLst>
            <pc:docMk/>
            <pc:sldMk cId="918419962" sldId="340"/>
            <ac:spMk id="42" creationId="{3228F745-7521-4A96-8E4A-1B7864B74F87}"/>
          </ac:spMkLst>
        </pc:spChg>
        <pc:spChg chg="mod">
          <ac:chgData name="Catho Jacobs" userId="e679439b-12e0-4690-9b84-caf9b975203a" providerId="ADAL" clId="{4B507731-6CDF-4E8F-BEEC-1D512E7C3172}" dt="2023-01-13T15:31:12.879" v="732" actId="113"/>
          <ac:spMkLst>
            <pc:docMk/>
            <pc:sldMk cId="918419962" sldId="340"/>
            <ac:spMk id="43" creationId="{6B3AE72A-2560-401F-915E-D7720326F6D8}"/>
          </ac:spMkLst>
        </pc:spChg>
        <pc:spChg chg="mod">
          <ac:chgData name="Catho Jacobs" userId="e679439b-12e0-4690-9b84-caf9b975203a" providerId="ADAL" clId="{4B507731-6CDF-4E8F-BEEC-1D512E7C3172}" dt="2023-01-13T15:31:12.879" v="732" actId="113"/>
          <ac:spMkLst>
            <pc:docMk/>
            <pc:sldMk cId="918419962" sldId="340"/>
            <ac:spMk id="44" creationId="{55028EA6-B260-4EAB-8978-2808B5815F3D}"/>
          </ac:spMkLst>
        </pc:spChg>
        <pc:spChg chg="mod">
          <ac:chgData name="Catho Jacobs" userId="e679439b-12e0-4690-9b84-caf9b975203a" providerId="ADAL" clId="{4B507731-6CDF-4E8F-BEEC-1D512E7C3172}" dt="2023-01-13T15:31:12.879" v="732" actId="113"/>
          <ac:spMkLst>
            <pc:docMk/>
            <pc:sldMk cId="918419962" sldId="340"/>
            <ac:spMk id="45" creationId="{BAB44515-8B9E-4352-9BED-73E12724515A}"/>
          </ac:spMkLst>
        </pc:spChg>
        <pc:spChg chg="mod">
          <ac:chgData name="Catho Jacobs" userId="e679439b-12e0-4690-9b84-caf9b975203a" providerId="ADAL" clId="{4B507731-6CDF-4E8F-BEEC-1D512E7C3172}" dt="2023-01-13T15:31:12.879" v="732" actId="113"/>
          <ac:spMkLst>
            <pc:docMk/>
            <pc:sldMk cId="918419962" sldId="340"/>
            <ac:spMk id="46" creationId="{00C70E26-7604-46DF-84DD-9151084300AA}"/>
          </ac:spMkLst>
        </pc:spChg>
        <pc:spChg chg="mod">
          <ac:chgData name="Catho Jacobs" userId="e679439b-12e0-4690-9b84-caf9b975203a" providerId="ADAL" clId="{4B507731-6CDF-4E8F-BEEC-1D512E7C3172}" dt="2023-01-13T15:31:12.879" v="732" actId="113"/>
          <ac:spMkLst>
            <pc:docMk/>
            <pc:sldMk cId="918419962" sldId="340"/>
            <ac:spMk id="47" creationId="{36670F20-E779-4612-8DD4-5C703B8A02D8}"/>
          </ac:spMkLst>
        </pc:spChg>
        <pc:spChg chg="mod">
          <ac:chgData name="Catho Jacobs" userId="e679439b-12e0-4690-9b84-caf9b975203a" providerId="ADAL" clId="{4B507731-6CDF-4E8F-BEEC-1D512E7C3172}" dt="2023-01-13T15:31:12.879" v="732" actId="113"/>
          <ac:spMkLst>
            <pc:docMk/>
            <pc:sldMk cId="918419962" sldId="340"/>
            <ac:spMk id="48" creationId="{C8C568AF-B17D-4722-A049-D28A606B1237}"/>
          </ac:spMkLst>
        </pc:spChg>
        <pc:spChg chg="mod">
          <ac:chgData name="Catho Jacobs" userId="e679439b-12e0-4690-9b84-caf9b975203a" providerId="ADAL" clId="{4B507731-6CDF-4E8F-BEEC-1D512E7C3172}" dt="2023-01-13T15:31:12.879" v="732" actId="113"/>
          <ac:spMkLst>
            <pc:docMk/>
            <pc:sldMk cId="918419962" sldId="340"/>
            <ac:spMk id="49" creationId="{A088F61C-BD67-479D-90BE-2168ADA7239C}"/>
          </ac:spMkLst>
        </pc:spChg>
        <pc:graphicFrameChg chg="del">
          <ac:chgData name="Catho Jacobs" userId="e679439b-12e0-4690-9b84-caf9b975203a" providerId="ADAL" clId="{4B507731-6CDF-4E8F-BEEC-1D512E7C3172}" dt="2023-01-13T14:58:05.875" v="143" actId="478"/>
          <ac:graphicFrameMkLst>
            <pc:docMk/>
            <pc:sldMk cId="918419962" sldId="340"/>
            <ac:graphicFrameMk id="8" creationId="{00000000-0000-0000-0000-000000000000}"/>
          </ac:graphicFrameMkLst>
        </pc:graphicFrameChg>
        <pc:picChg chg="del">
          <ac:chgData name="Catho Jacobs" userId="e679439b-12e0-4690-9b84-caf9b975203a" providerId="ADAL" clId="{4B507731-6CDF-4E8F-BEEC-1D512E7C3172}" dt="2023-01-13T14:58:02.395" v="140" actId="478"/>
          <ac:picMkLst>
            <pc:docMk/>
            <pc:sldMk cId="918419962" sldId="340"/>
            <ac:picMk id="19" creationId="{939799D9-1E95-4470-B11B-2EC4E3BAD413}"/>
          </ac:picMkLst>
        </pc:picChg>
        <pc:picChg chg="del">
          <ac:chgData name="Catho Jacobs" userId="e679439b-12e0-4690-9b84-caf9b975203a" providerId="ADAL" clId="{4B507731-6CDF-4E8F-BEEC-1D512E7C3172}" dt="2023-01-13T14:58:01.956" v="139" actId="478"/>
          <ac:picMkLst>
            <pc:docMk/>
            <pc:sldMk cId="918419962" sldId="340"/>
            <ac:picMk id="22" creationId="{35B64543-CDB1-446D-9EA3-1CFA9DCB3CE6}"/>
          </ac:picMkLst>
        </pc:picChg>
        <pc:picChg chg="add del mod">
          <ac:chgData name="Catho Jacobs" userId="e679439b-12e0-4690-9b84-caf9b975203a" providerId="ADAL" clId="{4B507731-6CDF-4E8F-BEEC-1D512E7C3172}" dt="2023-01-13T14:59:58.045" v="162" actId="478"/>
          <ac:picMkLst>
            <pc:docMk/>
            <pc:sldMk cId="918419962" sldId="340"/>
            <ac:picMk id="27" creationId="{83E4709F-5746-4192-85C8-AA66312A4772}"/>
          </ac:picMkLst>
        </pc:picChg>
        <pc:picChg chg="add mod ord">
          <ac:chgData name="Catho Jacobs" userId="e679439b-12e0-4690-9b84-caf9b975203a" providerId="ADAL" clId="{4B507731-6CDF-4E8F-BEEC-1D512E7C3172}" dt="2023-01-13T15:00:22.525" v="168" actId="166"/>
          <ac:picMkLst>
            <pc:docMk/>
            <pc:sldMk cId="918419962" sldId="340"/>
            <ac:picMk id="28" creationId="{C8A1F7AD-B6DC-4B46-A769-A15B91E8D185}"/>
          </ac:picMkLst>
        </pc:picChg>
      </pc:sldChg>
      <pc:sldChg chg="delSp modSp mod">
        <pc:chgData name="Catho Jacobs" userId="e679439b-12e0-4690-9b84-caf9b975203a" providerId="ADAL" clId="{4B507731-6CDF-4E8F-BEEC-1D512E7C3172}" dt="2023-01-13T15:29:13.670" v="713" actId="478"/>
        <pc:sldMkLst>
          <pc:docMk/>
          <pc:sldMk cId="2511283692" sldId="357"/>
        </pc:sldMkLst>
        <pc:spChg chg="mod">
          <ac:chgData name="Catho Jacobs" userId="e679439b-12e0-4690-9b84-caf9b975203a" providerId="ADAL" clId="{4B507731-6CDF-4E8F-BEEC-1D512E7C3172}" dt="2023-01-13T15:29:04.503" v="710" actId="207"/>
          <ac:spMkLst>
            <pc:docMk/>
            <pc:sldMk cId="2511283692" sldId="357"/>
            <ac:spMk id="4" creationId="{00000000-0000-0000-0000-000000000000}"/>
          </ac:spMkLst>
        </pc:spChg>
        <pc:spChg chg="mod">
          <ac:chgData name="Catho Jacobs" userId="e679439b-12e0-4690-9b84-caf9b975203a" providerId="ADAL" clId="{4B507731-6CDF-4E8F-BEEC-1D512E7C3172}" dt="2023-01-13T15:29:08.930" v="711" actId="207"/>
          <ac:spMkLst>
            <pc:docMk/>
            <pc:sldMk cId="2511283692" sldId="357"/>
            <ac:spMk id="18" creationId="{BE8B628A-6AD0-4A4A-80AD-C93A68D0B49B}"/>
          </ac:spMkLst>
        </pc:spChg>
        <pc:picChg chg="del">
          <ac:chgData name="Catho Jacobs" userId="e679439b-12e0-4690-9b84-caf9b975203a" providerId="ADAL" clId="{4B507731-6CDF-4E8F-BEEC-1D512E7C3172}" dt="2023-01-13T15:29:13.670" v="713" actId="478"/>
          <ac:picMkLst>
            <pc:docMk/>
            <pc:sldMk cId="2511283692" sldId="357"/>
            <ac:picMk id="10" creationId="{939799D9-1E95-4470-B11B-2EC4E3BAD413}"/>
          </ac:picMkLst>
        </pc:picChg>
        <pc:picChg chg="del">
          <ac:chgData name="Catho Jacobs" userId="e679439b-12e0-4690-9b84-caf9b975203a" providerId="ADAL" clId="{4B507731-6CDF-4E8F-BEEC-1D512E7C3172}" dt="2023-01-13T15:29:10.815" v="712" actId="478"/>
          <ac:picMkLst>
            <pc:docMk/>
            <pc:sldMk cId="2511283692" sldId="357"/>
            <ac:picMk id="11" creationId="{35B64543-CDB1-446D-9EA3-1CFA9DCB3CE6}"/>
          </ac:picMkLst>
        </pc:picChg>
      </pc:sldChg>
      <pc:sldChg chg="addSp delSp modSp add del mod">
        <pc:chgData name="Catho Jacobs" userId="e679439b-12e0-4690-9b84-caf9b975203a" providerId="ADAL" clId="{4B507731-6CDF-4E8F-BEEC-1D512E7C3172}" dt="2023-01-11T15:05:50.167" v="31"/>
        <pc:sldMkLst>
          <pc:docMk/>
          <pc:sldMk cId="3868411967" sldId="366"/>
        </pc:sldMkLst>
        <pc:spChg chg="add del mod ord">
          <ac:chgData name="Catho Jacobs" userId="e679439b-12e0-4690-9b84-caf9b975203a" providerId="ADAL" clId="{4B507731-6CDF-4E8F-BEEC-1D512E7C3172}" dt="2023-01-11T15:05:31.660" v="21" actId="11529"/>
          <ac:spMkLst>
            <pc:docMk/>
            <pc:sldMk cId="3868411967" sldId="366"/>
            <ac:spMk id="8" creationId="{2A9C8518-5648-49AA-A921-0104DB1233D4}"/>
          </ac:spMkLst>
        </pc:spChg>
      </pc:sldChg>
      <pc:sldChg chg="del">
        <pc:chgData name="Catho Jacobs" userId="e679439b-12e0-4690-9b84-caf9b975203a" providerId="ADAL" clId="{4B507731-6CDF-4E8F-BEEC-1D512E7C3172}" dt="2023-01-13T15:05:57.008" v="248" actId="47"/>
        <pc:sldMkLst>
          <pc:docMk/>
          <pc:sldMk cId="768515173" sldId="368"/>
        </pc:sldMkLst>
      </pc:sldChg>
      <pc:sldChg chg="del">
        <pc:chgData name="Catho Jacobs" userId="e679439b-12e0-4690-9b84-caf9b975203a" providerId="ADAL" clId="{4B507731-6CDF-4E8F-BEEC-1D512E7C3172}" dt="2023-01-11T15:08:44.913" v="98" actId="47"/>
        <pc:sldMkLst>
          <pc:docMk/>
          <pc:sldMk cId="1438580765" sldId="371"/>
        </pc:sldMkLst>
      </pc:sldChg>
      <pc:sldChg chg="addSp delSp modSp mod">
        <pc:chgData name="Catho Jacobs" userId="e679439b-12e0-4690-9b84-caf9b975203a" providerId="ADAL" clId="{4B507731-6CDF-4E8F-BEEC-1D512E7C3172}" dt="2023-01-13T15:32:30.012" v="748" actId="166"/>
        <pc:sldMkLst>
          <pc:docMk/>
          <pc:sldMk cId="4116238760" sldId="459"/>
        </pc:sldMkLst>
        <pc:spChg chg="mod">
          <ac:chgData name="Catho Jacobs" userId="e679439b-12e0-4690-9b84-caf9b975203a" providerId="ADAL" clId="{4B507731-6CDF-4E8F-BEEC-1D512E7C3172}" dt="2023-01-13T15:02:08.798" v="229" actId="1035"/>
          <ac:spMkLst>
            <pc:docMk/>
            <pc:sldMk cId="4116238760" sldId="459"/>
            <ac:spMk id="4" creationId="{AB737CB7-3F05-490B-8E71-4406A35F460A}"/>
          </ac:spMkLst>
        </pc:spChg>
        <pc:spChg chg="add del mod">
          <ac:chgData name="Catho Jacobs" userId="e679439b-12e0-4690-9b84-caf9b975203a" providerId="ADAL" clId="{4B507731-6CDF-4E8F-BEEC-1D512E7C3172}" dt="2023-01-13T15:01:27.660" v="203" actId="478"/>
          <ac:spMkLst>
            <pc:docMk/>
            <pc:sldMk cId="4116238760" sldId="459"/>
            <ac:spMk id="6" creationId="{E4DEE1DB-6184-4E4A-AE7F-F6A4F998B9E6}"/>
          </ac:spMkLst>
        </pc:spChg>
        <pc:spChg chg="del">
          <ac:chgData name="Catho Jacobs" userId="e679439b-12e0-4690-9b84-caf9b975203a" providerId="ADAL" clId="{4B507731-6CDF-4E8F-BEEC-1D512E7C3172}" dt="2023-01-13T15:01:23.045" v="200" actId="478"/>
          <ac:spMkLst>
            <pc:docMk/>
            <pc:sldMk cId="4116238760" sldId="459"/>
            <ac:spMk id="9" creationId="{00000000-0000-0000-0000-000000000000}"/>
          </ac:spMkLst>
        </pc:spChg>
        <pc:spChg chg="del">
          <ac:chgData name="Catho Jacobs" userId="e679439b-12e0-4690-9b84-caf9b975203a" providerId="ADAL" clId="{4B507731-6CDF-4E8F-BEEC-1D512E7C3172}" dt="2023-01-13T15:02:17.564" v="230" actId="478"/>
          <ac:spMkLst>
            <pc:docMk/>
            <pc:sldMk cId="4116238760" sldId="459"/>
            <ac:spMk id="21" creationId="{00000000-0000-0000-0000-000000000000}"/>
          </ac:spMkLst>
        </pc:spChg>
        <pc:spChg chg="mod">
          <ac:chgData name="Catho Jacobs" userId="e679439b-12e0-4690-9b84-caf9b975203a" providerId="ADAL" clId="{4B507731-6CDF-4E8F-BEEC-1D512E7C3172}" dt="2023-01-13T15:02:08.798" v="229" actId="1035"/>
          <ac:spMkLst>
            <pc:docMk/>
            <pc:sldMk cId="4116238760" sldId="459"/>
            <ac:spMk id="33" creationId="{800CB496-6A82-4936-9FA3-B52AA35B4901}"/>
          </ac:spMkLst>
        </pc:spChg>
        <pc:spChg chg="mod">
          <ac:chgData name="Catho Jacobs" userId="e679439b-12e0-4690-9b84-caf9b975203a" providerId="ADAL" clId="{4B507731-6CDF-4E8F-BEEC-1D512E7C3172}" dt="2023-01-13T15:02:08.798" v="229" actId="1035"/>
          <ac:spMkLst>
            <pc:docMk/>
            <pc:sldMk cId="4116238760" sldId="459"/>
            <ac:spMk id="34" creationId="{7AE174EB-8876-413A-9089-54EF139645B6}"/>
          </ac:spMkLst>
        </pc:spChg>
        <pc:spChg chg="del">
          <ac:chgData name="Catho Jacobs" userId="e679439b-12e0-4690-9b84-caf9b975203a" providerId="ADAL" clId="{4B507731-6CDF-4E8F-BEEC-1D512E7C3172}" dt="2023-01-13T15:01:32.357" v="209" actId="478"/>
          <ac:spMkLst>
            <pc:docMk/>
            <pc:sldMk cId="4116238760" sldId="459"/>
            <ac:spMk id="35" creationId="{8FA1DB19-7E17-41CB-B3FF-7E081C7754F3}"/>
          </ac:spMkLst>
        </pc:spChg>
        <pc:spChg chg="del mod">
          <ac:chgData name="Catho Jacobs" userId="e679439b-12e0-4690-9b84-caf9b975203a" providerId="ADAL" clId="{4B507731-6CDF-4E8F-BEEC-1D512E7C3172}" dt="2023-01-13T15:01:31.781" v="208" actId="478"/>
          <ac:spMkLst>
            <pc:docMk/>
            <pc:sldMk cId="4116238760" sldId="459"/>
            <ac:spMk id="36" creationId="{3B8DB929-09E2-4CB6-B7D3-342F778E785B}"/>
          </ac:spMkLst>
        </pc:spChg>
        <pc:spChg chg="del">
          <ac:chgData name="Catho Jacobs" userId="e679439b-12e0-4690-9b84-caf9b975203a" providerId="ADAL" clId="{4B507731-6CDF-4E8F-BEEC-1D512E7C3172}" dt="2023-01-13T15:02:19.469" v="231" actId="478"/>
          <ac:spMkLst>
            <pc:docMk/>
            <pc:sldMk cId="4116238760" sldId="459"/>
            <ac:spMk id="37" creationId="{ADF60E36-AA78-45D5-9EE2-2E11B5C0950B}"/>
          </ac:spMkLst>
        </pc:spChg>
        <pc:spChg chg="del">
          <ac:chgData name="Catho Jacobs" userId="e679439b-12e0-4690-9b84-caf9b975203a" providerId="ADAL" clId="{4B507731-6CDF-4E8F-BEEC-1D512E7C3172}" dt="2023-01-13T15:01:29.222" v="205" actId="478"/>
          <ac:spMkLst>
            <pc:docMk/>
            <pc:sldMk cId="4116238760" sldId="459"/>
            <ac:spMk id="38" creationId="{6CEB48C6-BE27-48A6-9865-BDCAB466C9B8}"/>
          </ac:spMkLst>
        </pc:spChg>
        <pc:spChg chg="del">
          <ac:chgData name="Catho Jacobs" userId="e679439b-12e0-4690-9b84-caf9b975203a" providerId="ADAL" clId="{4B507731-6CDF-4E8F-BEEC-1D512E7C3172}" dt="2023-01-13T15:01:29.756" v="206" actId="478"/>
          <ac:spMkLst>
            <pc:docMk/>
            <pc:sldMk cId="4116238760" sldId="459"/>
            <ac:spMk id="39" creationId="{FF1DE2BF-D453-4207-98DC-FC7626CC6CAA}"/>
          </ac:spMkLst>
        </pc:spChg>
        <pc:spChg chg="del">
          <ac:chgData name="Catho Jacobs" userId="e679439b-12e0-4690-9b84-caf9b975203a" providerId="ADAL" clId="{4B507731-6CDF-4E8F-BEEC-1D512E7C3172}" dt="2023-01-13T15:31:32.148" v="735" actId="478"/>
          <ac:spMkLst>
            <pc:docMk/>
            <pc:sldMk cId="4116238760" sldId="459"/>
            <ac:spMk id="40" creationId="{4CA8D694-5251-4760-9339-B1004C0B9F70}"/>
          </ac:spMkLst>
        </pc:spChg>
        <pc:spChg chg="del">
          <ac:chgData name="Catho Jacobs" userId="e679439b-12e0-4690-9b84-caf9b975203a" providerId="ADAL" clId="{4B507731-6CDF-4E8F-BEEC-1D512E7C3172}" dt="2023-01-13T15:31:32.148" v="735" actId="478"/>
          <ac:spMkLst>
            <pc:docMk/>
            <pc:sldMk cId="4116238760" sldId="459"/>
            <ac:spMk id="41" creationId="{CE9DD6F2-3102-4F50-B4D5-5E143E25AFB1}"/>
          </ac:spMkLst>
        </pc:spChg>
        <pc:spChg chg="del">
          <ac:chgData name="Catho Jacobs" userId="e679439b-12e0-4690-9b84-caf9b975203a" providerId="ADAL" clId="{4B507731-6CDF-4E8F-BEEC-1D512E7C3172}" dt="2023-01-13T15:31:32.148" v="735" actId="478"/>
          <ac:spMkLst>
            <pc:docMk/>
            <pc:sldMk cId="4116238760" sldId="459"/>
            <ac:spMk id="42" creationId="{3228F745-7521-4A96-8E4A-1B7864B74F87}"/>
          </ac:spMkLst>
        </pc:spChg>
        <pc:spChg chg="del">
          <ac:chgData name="Catho Jacobs" userId="e679439b-12e0-4690-9b84-caf9b975203a" providerId="ADAL" clId="{4B507731-6CDF-4E8F-BEEC-1D512E7C3172}" dt="2023-01-13T15:31:32.148" v="735" actId="478"/>
          <ac:spMkLst>
            <pc:docMk/>
            <pc:sldMk cId="4116238760" sldId="459"/>
            <ac:spMk id="43" creationId="{6B3AE72A-2560-401F-915E-D7720326F6D8}"/>
          </ac:spMkLst>
        </pc:spChg>
        <pc:spChg chg="del">
          <ac:chgData name="Catho Jacobs" userId="e679439b-12e0-4690-9b84-caf9b975203a" providerId="ADAL" clId="{4B507731-6CDF-4E8F-BEEC-1D512E7C3172}" dt="2023-01-13T15:31:32.148" v="735" actId="478"/>
          <ac:spMkLst>
            <pc:docMk/>
            <pc:sldMk cId="4116238760" sldId="459"/>
            <ac:spMk id="44" creationId="{55028EA6-B260-4EAB-8978-2808B5815F3D}"/>
          </ac:spMkLst>
        </pc:spChg>
        <pc:spChg chg="del">
          <ac:chgData name="Catho Jacobs" userId="e679439b-12e0-4690-9b84-caf9b975203a" providerId="ADAL" clId="{4B507731-6CDF-4E8F-BEEC-1D512E7C3172}" dt="2023-01-13T15:31:32.148" v="735" actId="478"/>
          <ac:spMkLst>
            <pc:docMk/>
            <pc:sldMk cId="4116238760" sldId="459"/>
            <ac:spMk id="45" creationId="{BAB44515-8B9E-4352-9BED-73E12724515A}"/>
          </ac:spMkLst>
        </pc:spChg>
        <pc:spChg chg="del">
          <ac:chgData name="Catho Jacobs" userId="e679439b-12e0-4690-9b84-caf9b975203a" providerId="ADAL" clId="{4B507731-6CDF-4E8F-BEEC-1D512E7C3172}" dt="2023-01-13T15:31:32.148" v="735" actId="478"/>
          <ac:spMkLst>
            <pc:docMk/>
            <pc:sldMk cId="4116238760" sldId="459"/>
            <ac:spMk id="46" creationId="{00C70E26-7604-46DF-84DD-9151084300AA}"/>
          </ac:spMkLst>
        </pc:spChg>
        <pc:spChg chg="del">
          <ac:chgData name="Catho Jacobs" userId="e679439b-12e0-4690-9b84-caf9b975203a" providerId="ADAL" clId="{4B507731-6CDF-4E8F-BEEC-1D512E7C3172}" dt="2023-01-13T15:31:32.148" v="735" actId="478"/>
          <ac:spMkLst>
            <pc:docMk/>
            <pc:sldMk cId="4116238760" sldId="459"/>
            <ac:spMk id="47" creationId="{36670F20-E779-4612-8DD4-5C703B8A02D8}"/>
          </ac:spMkLst>
        </pc:spChg>
        <pc:spChg chg="del">
          <ac:chgData name="Catho Jacobs" userId="e679439b-12e0-4690-9b84-caf9b975203a" providerId="ADAL" clId="{4B507731-6CDF-4E8F-BEEC-1D512E7C3172}" dt="2023-01-13T15:31:32.148" v="735" actId="478"/>
          <ac:spMkLst>
            <pc:docMk/>
            <pc:sldMk cId="4116238760" sldId="459"/>
            <ac:spMk id="48" creationId="{C8C568AF-B17D-4722-A049-D28A606B1237}"/>
          </ac:spMkLst>
        </pc:spChg>
        <pc:spChg chg="del">
          <ac:chgData name="Catho Jacobs" userId="e679439b-12e0-4690-9b84-caf9b975203a" providerId="ADAL" clId="{4B507731-6CDF-4E8F-BEEC-1D512E7C3172}" dt="2023-01-13T15:31:32.148" v="735" actId="478"/>
          <ac:spMkLst>
            <pc:docMk/>
            <pc:sldMk cId="4116238760" sldId="459"/>
            <ac:spMk id="49" creationId="{A088F61C-BD67-479D-90BE-2168ADA7239C}"/>
          </ac:spMkLst>
        </pc:spChg>
        <pc:spChg chg="mod">
          <ac:chgData name="Catho Jacobs" userId="e679439b-12e0-4690-9b84-caf9b975203a" providerId="ADAL" clId="{4B507731-6CDF-4E8F-BEEC-1D512E7C3172}" dt="2023-01-13T15:02:08.798" v="229" actId="1035"/>
          <ac:spMkLst>
            <pc:docMk/>
            <pc:sldMk cId="4116238760" sldId="459"/>
            <ac:spMk id="58" creationId="{C7ABB207-6086-4FFF-822B-CB9FF07B6046}"/>
          </ac:spMkLst>
        </pc:spChg>
        <pc:spChg chg="mod ord">
          <ac:chgData name="Catho Jacobs" userId="e679439b-12e0-4690-9b84-caf9b975203a" providerId="ADAL" clId="{4B507731-6CDF-4E8F-BEEC-1D512E7C3172}" dt="2023-01-13T15:32:30.012" v="748" actId="166"/>
          <ac:spMkLst>
            <pc:docMk/>
            <pc:sldMk cId="4116238760" sldId="459"/>
            <ac:spMk id="59" creationId="{7B39E82E-C0AC-45AF-9D03-9603B4392AE5}"/>
          </ac:spMkLst>
        </pc:spChg>
        <pc:spChg chg="mod ord">
          <ac:chgData name="Catho Jacobs" userId="e679439b-12e0-4690-9b84-caf9b975203a" providerId="ADAL" clId="{4B507731-6CDF-4E8F-BEEC-1D512E7C3172}" dt="2023-01-13T15:32:30.012" v="748" actId="166"/>
          <ac:spMkLst>
            <pc:docMk/>
            <pc:sldMk cId="4116238760" sldId="459"/>
            <ac:spMk id="60" creationId="{4FB5E707-BECB-4007-B73F-4FAD61D3DCAF}"/>
          </ac:spMkLst>
        </pc:spChg>
        <pc:spChg chg="mod ord">
          <ac:chgData name="Catho Jacobs" userId="e679439b-12e0-4690-9b84-caf9b975203a" providerId="ADAL" clId="{4B507731-6CDF-4E8F-BEEC-1D512E7C3172}" dt="2023-01-13T15:32:30.012" v="748" actId="166"/>
          <ac:spMkLst>
            <pc:docMk/>
            <pc:sldMk cId="4116238760" sldId="459"/>
            <ac:spMk id="61" creationId="{15BEB606-5B04-4A5E-A138-DBFF351E0A24}"/>
          </ac:spMkLst>
        </pc:spChg>
        <pc:spChg chg="mod ord">
          <ac:chgData name="Catho Jacobs" userId="e679439b-12e0-4690-9b84-caf9b975203a" providerId="ADAL" clId="{4B507731-6CDF-4E8F-BEEC-1D512E7C3172}" dt="2023-01-13T15:32:30.012" v="748" actId="166"/>
          <ac:spMkLst>
            <pc:docMk/>
            <pc:sldMk cId="4116238760" sldId="459"/>
            <ac:spMk id="62" creationId="{76FFFC13-F36F-414A-9BAF-C8470092E969}"/>
          </ac:spMkLst>
        </pc:spChg>
        <pc:spChg chg="add mod ord">
          <ac:chgData name="Catho Jacobs" userId="e679439b-12e0-4690-9b84-caf9b975203a" providerId="ADAL" clId="{4B507731-6CDF-4E8F-BEEC-1D512E7C3172}" dt="2023-01-13T15:01:36.425" v="211" actId="167"/>
          <ac:spMkLst>
            <pc:docMk/>
            <pc:sldMk cId="4116238760" sldId="459"/>
            <ac:spMk id="63" creationId="{7D26C554-5538-45F3-94D8-ADA9AC3A0D56}"/>
          </ac:spMkLst>
        </pc:spChg>
        <pc:spChg chg="add mod">
          <ac:chgData name="Catho Jacobs" userId="e679439b-12e0-4690-9b84-caf9b975203a" providerId="ADAL" clId="{4B507731-6CDF-4E8F-BEEC-1D512E7C3172}" dt="2023-01-13T15:31:33.197" v="736"/>
          <ac:spMkLst>
            <pc:docMk/>
            <pc:sldMk cId="4116238760" sldId="459"/>
            <ac:spMk id="65" creationId="{BB61E3E3-BF03-4628-907F-19C12B03870F}"/>
          </ac:spMkLst>
        </pc:spChg>
        <pc:spChg chg="add mod">
          <ac:chgData name="Catho Jacobs" userId="e679439b-12e0-4690-9b84-caf9b975203a" providerId="ADAL" clId="{4B507731-6CDF-4E8F-BEEC-1D512E7C3172}" dt="2023-01-13T15:31:33.197" v="736"/>
          <ac:spMkLst>
            <pc:docMk/>
            <pc:sldMk cId="4116238760" sldId="459"/>
            <ac:spMk id="66" creationId="{19363BB4-DDCA-42DD-90B7-4A5CD62497D4}"/>
          </ac:spMkLst>
        </pc:spChg>
        <pc:spChg chg="add mod">
          <ac:chgData name="Catho Jacobs" userId="e679439b-12e0-4690-9b84-caf9b975203a" providerId="ADAL" clId="{4B507731-6CDF-4E8F-BEEC-1D512E7C3172}" dt="2023-01-13T15:31:33.197" v="736"/>
          <ac:spMkLst>
            <pc:docMk/>
            <pc:sldMk cId="4116238760" sldId="459"/>
            <ac:spMk id="67" creationId="{4CBA9233-CDA6-460C-B6B0-04883236A219}"/>
          </ac:spMkLst>
        </pc:spChg>
        <pc:spChg chg="add mod">
          <ac:chgData name="Catho Jacobs" userId="e679439b-12e0-4690-9b84-caf9b975203a" providerId="ADAL" clId="{4B507731-6CDF-4E8F-BEEC-1D512E7C3172}" dt="2023-01-13T15:31:33.197" v="736"/>
          <ac:spMkLst>
            <pc:docMk/>
            <pc:sldMk cId="4116238760" sldId="459"/>
            <ac:spMk id="68" creationId="{9A45819A-0B70-42A9-A946-D8152DDFCA1D}"/>
          </ac:spMkLst>
        </pc:spChg>
        <pc:spChg chg="add mod">
          <ac:chgData name="Catho Jacobs" userId="e679439b-12e0-4690-9b84-caf9b975203a" providerId="ADAL" clId="{4B507731-6CDF-4E8F-BEEC-1D512E7C3172}" dt="2023-01-13T15:31:33.197" v="736"/>
          <ac:spMkLst>
            <pc:docMk/>
            <pc:sldMk cId="4116238760" sldId="459"/>
            <ac:spMk id="69" creationId="{7D17D600-25DC-48DD-A3B5-A81B311B4701}"/>
          </ac:spMkLst>
        </pc:spChg>
        <pc:spChg chg="add mod">
          <ac:chgData name="Catho Jacobs" userId="e679439b-12e0-4690-9b84-caf9b975203a" providerId="ADAL" clId="{4B507731-6CDF-4E8F-BEEC-1D512E7C3172}" dt="2023-01-13T15:31:33.197" v="736"/>
          <ac:spMkLst>
            <pc:docMk/>
            <pc:sldMk cId="4116238760" sldId="459"/>
            <ac:spMk id="70" creationId="{98DB7724-1627-46D4-B3DB-2E90EA050F8E}"/>
          </ac:spMkLst>
        </pc:spChg>
        <pc:spChg chg="add mod">
          <ac:chgData name="Catho Jacobs" userId="e679439b-12e0-4690-9b84-caf9b975203a" providerId="ADAL" clId="{4B507731-6CDF-4E8F-BEEC-1D512E7C3172}" dt="2023-01-13T15:31:33.197" v="736"/>
          <ac:spMkLst>
            <pc:docMk/>
            <pc:sldMk cId="4116238760" sldId="459"/>
            <ac:spMk id="71" creationId="{609C3390-FFA9-4D96-8BF3-F6C5CA85D93C}"/>
          </ac:spMkLst>
        </pc:spChg>
        <pc:spChg chg="add mod">
          <ac:chgData name="Catho Jacobs" userId="e679439b-12e0-4690-9b84-caf9b975203a" providerId="ADAL" clId="{4B507731-6CDF-4E8F-BEEC-1D512E7C3172}" dt="2023-01-13T15:31:33.197" v="736"/>
          <ac:spMkLst>
            <pc:docMk/>
            <pc:sldMk cId="4116238760" sldId="459"/>
            <ac:spMk id="72" creationId="{A592001A-8847-429F-BEFA-1936FB060F21}"/>
          </ac:spMkLst>
        </pc:spChg>
        <pc:spChg chg="add mod">
          <ac:chgData name="Catho Jacobs" userId="e679439b-12e0-4690-9b84-caf9b975203a" providerId="ADAL" clId="{4B507731-6CDF-4E8F-BEEC-1D512E7C3172}" dt="2023-01-13T15:31:33.197" v="736"/>
          <ac:spMkLst>
            <pc:docMk/>
            <pc:sldMk cId="4116238760" sldId="459"/>
            <ac:spMk id="73" creationId="{94A0182A-A247-48C8-AC17-DF4C251E4DCC}"/>
          </ac:spMkLst>
        </pc:spChg>
        <pc:spChg chg="add mod">
          <ac:chgData name="Catho Jacobs" userId="e679439b-12e0-4690-9b84-caf9b975203a" providerId="ADAL" clId="{4B507731-6CDF-4E8F-BEEC-1D512E7C3172}" dt="2023-01-13T15:31:33.197" v="736"/>
          <ac:spMkLst>
            <pc:docMk/>
            <pc:sldMk cId="4116238760" sldId="459"/>
            <ac:spMk id="74" creationId="{2C4A5124-B01C-4A43-B86F-9A6712760F71}"/>
          </ac:spMkLst>
        </pc:spChg>
        <pc:graphicFrameChg chg="del">
          <ac:chgData name="Catho Jacobs" userId="e679439b-12e0-4690-9b84-caf9b975203a" providerId="ADAL" clId="{4B507731-6CDF-4E8F-BEEC-1D512E7C3172}" dt="2023-01-13T15:01:28.579" v="204" actId="478"/>
          <ac:graphicFrameMkLst>
            <pc:docMk/>
            <pc:sldMk cId="4116238760" sldId="459"/>
            <ac:graphicFrameMk id="8" creationId="{00000000-0000-0000-0000-000000000000}"/>
          </ac:graphicFrameMkLst>
        </pc:graphicFrameChg>
        <pc:picChg chg="del">
          <ac:chgData name="Catho Jacobs" userId="e679439b-12e0-4690-9b84-caf9b975203a" providerId="ADAL" clId="{4B507731-6CDF-4E8F-BEEC-1D512E7C3172}" dt="2023-01-13T15:01:23.690" v="201" actId="478"/>
          <ac:picMkLst>
            <pc:docMk/>
            <pc:sldMk cId="4116238760" sldId="459"/>
            <ac:picMk id="19" creationId="{939799D9-1E95-4470-B11B-2EC4E3BAD413}"/>
          </ac:picMkLst>
        </pc:picChg>
        <pc:picChg chg="del">
          <ac:chgData name="Catho Jacobs" userId="e679439b-12e0-4690-9b84-caf9b975203a" providerId="ADAL" clId="{4B507731-6CDF-4E8F-BEEC-1D512E7C3172}" dt="2023-01-13T15:01:24.490" v="202" actId="478"/>
          <ac:picMkLst>
            <pc:docMk/>
            <pc:sldMk cId="4116238760" sldId="459"/>
            <ac:picMk id="22" creationId="{35B64543-CDB1-446D-9EA3-1CFA9DCB3CE6}"/>
          </ac:picMkLst>
        </pc:picChg>
        <pc:picChg chg="mod">
          <ac:chgData name="Catho Jacobs" userId="e679439b-12e0-4690-9b84-caf9b975203a" providerId="ADAL" clId="{4B507731-6CDF-4E8F-BEEC-1D512E7C3172}" dt="2023-01-13T15:02:08.798" v="229" actId="1035"/>
          <ac:picMkLst>
            <pc:docMk/>
            <pc:sldMk cId="4116238760" sldId="459"/>
            <ac:picMk id="50" creationId="{4BAFE12C-A79E-4B48-BEB4-36701EA03A43}"/>
          </ac:picMkLst>
        </pc:picChg>
        <pc:picChg chg="mod ord">
          <ac:chgData name="Catho Jacobs" userId="e679439b-12e0-4690-9b84-caf9b975203a" providerId="ADAL" clId="{4B507731-6CDF-4E8F-BEEC-1D512E7C3172}" dt="2023-01-13T15:32:30.012" v="748" actId="166"/>
          <ac:picMkLst>
            <pc:docMk/>
            <pc:sldMk cId="4116238760" sldId="459"/>
            <ac:picMk id="51" creationId="{2E5138F0-6D5F-4CE4-B389-531F82302CEE}"/>
          </ac:picMkLst>
        </pc:picChg>
        <pc:picChg chg="mod">
          <ac:chgData name="Catho Jacobs" userId="e679439b-12e0-4690-9b84-caf9b975203a" providerId="ADAL" clId="{4B507731-6CDF-4E8F-BEEC-1D512E7C3172}" dt="2023-01-13T15:02:08.798" v="229" actId="1035"/>
          <ac:picMkLst>
            <pc:docMk/>
            <pc:sldMk cId="4116238760" sldId="459"/>
            <ac:picMk id="52" creationId="{50BF1B5B-4D3E-4D13-9175-DB506E69B184}"/>
          </ac:picMkLst>
        </pc:picChg>
        <pc:picChg chg="mod">
          <ac:chgData name="Catho Jacobs" userId="e679439b-12e0-4690-9b84-caf9b975203a" providerId="ADAL" clId="{4B507731-6CDF-4E8F-BEEC-1D512E7C3172}" dt="2023-01-13T15:02:08.798" v="229" actId="1035"/>
          <ac:picMkLst>
            <pc:docMk/>
            <pc:sldMk cId="4116238760" sldId="459"/>
            <ac:picMk id="53" creationId="{40B54F98-C8E0-4288-A7FC-9C18FDE1C3A9}"/>
          </ac:picMkLst>
        </pc:picChg>
        <pc:picChg chg="mod">
          <ac:chgData name="Catho Jacobs" userId="e679439b-12e0-4690-9b84-caf9b975203a" providerId="ADAL" clId="{4B507731-6CDF-4E8F-BEEC-1D512E7C3172}" dt="2023-01-13T15:02:08.798" v="229" actId="1035"/>
          <ac:picMkLst>
            <pc:docMk/>
            <pc:sldMk cId="4116238760" sldId="459"/>
            <ac:picMk id="54" creationId="{2D30395F-A087-4DE5-AB79-4F2A459FB4F3}"/>
          </ac:picMkLst>
        </pc:picChg>
        <pc:picChg chg="mod ord">
          <ac:chgData name="Catho Jacobs" userId="e679439b-12e0-4690-9b84-caf9b975203a" providerId="ADAL" clId="{4B507731-6CDF-4E8F-BEEC-1D512E7C3172}" dt="2023-01-13T15:32:30.012" v="748" actId="166"/>
          <ac:picMkLst>
            <pc:docMk/>
            <pc:sldMk cId="4116238760" sldId="459"/>
            <ac:picMk id="55" creationId="{30F303C6-D486-4B95-A064-78A800C16404}"/>
          </ac:picMkLst>
        </pc:picChg>
        <pc:picChg chg="mod ord">
          <ac:chgData name="Catho Jacobs" userId="e679439b-12e0-4690-9b84-caf9b975203a" providerId="ADAL" clId="{4B507731-6CDF-4E8F-BEEC-1D512E7C3172}" dt="2023-01-13T15:32:30.012" v="748" actId="166"/>
          <ac:picMkLst>
            <pc:docMk/>
            <pc:sldMk cId="4116238760" sldId="459"/>
            <ac:picMk id="56" creationId="{02C5F6BB-1B9C-4F12-B743-7BD2C21C7563}"/>
          </ac:picMkLst>
        </pc:picChg>
        <pc:picChg chg="mod ord">
          <ac:chgData name="Catho Jacobs" userId="e679439b-12e0-4690-9b84-caf9b975203a" providerId="ADAL" clId="{4B507731-6CDF-4E8F-BEEC-1D512E7C3172}" dt="2023-01-13T15:32:30.012" v="748" actId="166"/>
          <ac:picMkLst>
            <pc:docMk/>
            <pc:sldMk cId="4116238760" sldId="459"/>
            <ac:picMk id="57" creationId="{0F4B33B0-B306-44F5-BC62-81C56F933D3C}"/>
          </ac:picMkLst>
        </pc:picChg>
        <pc:picChg chg="add mod ord">
          <ac:chgData name="Catho Jacobs" userId="e679439b-12e0-4690-9b84-caf9b975203a" providerId="ADAL" clId="{4B507731-6CDF-4E8F-BEEC-1D512E7C3172}" dt="2023-01-13T15:01:36.425" v="211" actId="167"/>
          <ac:picMkLst>
            <pc:docMk/>
            <pc:sldMk cId="4116238760" sldId="459"/>
            <ac:picMk id="64" creationId="{2AC7850F-4BFB-4779-BA9D-DB7455C49A32}"/>
          </ac:picMkLst>
        </pc:picChg>
      </pc:sldChg>
      <pc:sldChg chg="addSp delSp modSp mod">
        <pc:chgData name="Catho Jacobs" userId="e679439b-12e0-4690-9b84-caf9b975203a" providerId="ADAL" clId="{4B507731-6CDF-4E8F-BEEC-1D512E7C3172}" dt="2023-01-13T15:32:35.642" v="749" actId="166"/>
        <pc:sldMkLst>
          <pc:docMk/>
          <pc:sldMk cId="3196021361" sldId="460"/>
        </pc:sldMkLst>
        <pc:spChg chg="add del mod">
          <ac:chgData name="Catho Jacobs" userId="e679439b-12e0-4690-9b84-caf9b975203a" providerId="ADAL" clId="{4B507731-6CDF-4E8F-BEEC-1D512E7C3172}" dt="2023-01-13T15:00:42.964" v="180" actId="478"/>
          <ac:spMkLst>
            <pc:docMk/>
            <pc:sldMk cId="3196021361" sldId="460"/>
            <ac:spMk id="5" creationId="{BB549E29-A79A-4064-81F0-7B0A326E9EE8}"/>
          </ac:spMkLst>
        </pc:spChg>
        <pc:spChg chg="del">
          <ac:chgData name="Catho Jacobs" userId="e679439b-12e0-4690-9b84-caf9b975203a" providerId="ADAL" clId="{4B507731-6CDF-4E8F-BEEC-1D512E7C3172}" dt="2023-01-13T15:00:33.832" v="170" actId="478"/>
          <ac:spMkLst>
            <pc:docMk/>
            <pc:sldMk cId="3196021361" sldId="460"/>
            <ac:spMk id="9" creationId="{00000000-0000-0000-0000-000000000000}"/>
          </ac:spMkLst>
        </pc:spChg>
        <pc:spChg chg="del">
          <ac:chgData name="Catho Jacobs" userId="e679439b-12e0-4690-9b84-caf9b975203a" providerId="ADAL" clId="{4B507731-6CDF-4E8F-BEEC-1D512E7C3172}" dt="2023-01-13T15:01:06.085" v="198" actId="478"/>
          <ac:spMkLst>
            <pc:docMk/>
            <pc:sldMk cId="3196021361" sldId="460"/>
            <ac:spMk id="21" creationId="{00000000-0000-0000-0000-000000000000}"/>
          </ac:spMkLst>
        </pc:spChg>
        <pc:spChg chg="add mod ord">
          <ac:chgData name="Catho Jacobs" userId="e679439b-12e0-4690-9b84-caf9b975203a" providerId="ADAL" clId="{4B507731-6CDF-4E8F-BEEC-1D512E7C3172}" dt="2023-01-13T15:00:45.618" v="182" actId="167"/>
          <ac:spMkLst>
            <pc:docMk/>
            <pc:sldMk cId="3196021361" sldId="460"/>
            <ac:spMk id="34" creationId="{68695314-14CE-4EB0-8597-970FB0AEE80F}"/>
          </ac:spMkLst>
        </pc:spChg>
        <pc:spChg chg="del">
          <ac:chgData name="Catho Jacobs" userId="e679439b-12e0-4690-9b84-caf9b975203a" providerId="ADAL" clId="{4B507731-6CDF-4E8F-BEEC-1D512E7C3172}" dt="2023-01-13T15:00:42.301" v="179" actId="478"/>
          <ac:spMkLst>
            <pc:docMk/>
            <pc:sldMk cId="3196021361" sldId="460"/>
            <ac:spMk id="35" creationId="{8FA1DB19-7E17-41CB-B3FF-7E081C7754F3}"/>
          </ac:spMkLst>
        </pc:spChg>
        <pc:spChg chg="del">
          <ac:chgData name="Catho Jacobs" userId="e679439b-12e0-4690-9b84-caf9b975203a" providerId="ADAL" clId="{4B507731-6CDF-4E8F-BEEC-1D512E7C3172}" dt="2023-01-13T15:00:41.772" v="178" actId="478"/>
          <ac:spMkLst>
            <pc:docMk/>
            <pc:sldMk cId="3196021361" sldId="460"/>
            <ac:spMk id="36" creationId="{3B8DB929-09E2-4CB6-B7D3-342F778E785B}"/>
          </ac:spMkLst>
        </pc:spChg>
        <pc:spChg chg="del">
          <ac:chgData name="Catho Jacobs" userId="e679439b-12e0-4690-9b84-caf9b975203a" providerId="ADAL" clId="{4B507731-6CDF-4E8F-BEEC-1D512E7C3172}" dt="2023-01-13T15:01:11.565" v="199" actId="478"/>
          <ac:spMkLst>
            <pc:docMk/>
            <pc:sldMk cId="3196021361" sldId="460"/>
            <ac:spMk id="37" creationId="{ADF60E36-AA78-45D5-9EE2-2E11B5C0950B}"/>
          </ac:spMkLst>
        </pc:spChg>
        <pc:spChg chg="del">
          <ac:chgData name="Catho Jacobs" userId="e679439b-12e0-4690-9b84-caf9b975203a" providerId="ADAL" clId="{4B507731-6CDF-4E8F-BEEC-1D512E7C3172}" dt="2023-01-13T15:00:37.660" v="175" actId="478"/>
          <ac:spMkLst>
            <pc:docMk/>
            <pc:sldMk cId="3196021361" sldId="460"/>
            <ac:spMk id="38" creationId="{6CEB48C6-BE27-48A6-9865-BDCAB466C9B8}"/>
          </ac:spMkLst>
        </pc:spChg>
        <pc:spChg chg="del">
          <ac:chgData name="Catho Jacobs" userId="e679439b-12e0-4690-9b84-caf9b975203a" providerId="ADAL" clId="{4B507731-6CDF-4E8F-BEEC-1D512E7C3172}" dt="2023-01-13T15:00:37.165" v="174" actId="478"/>
          <ac:spMkLst>
            <pc:docMk/>
            <pc:sldMk cId="3196021361" sldId="460"/>
            <ac:spMk id="39" creationId="{FF1DE2BF-D453-4207-98DC-FC7626CC6CAA}"/>
          </ac:spMkLst>
        </pc:spChg>
        <pc:spChg chg="del">
          <ac:chgData name="Catho Jacobs" userId="e679439b-12e0-4690-9b84-caf9b975203a" providerId="ADAL" clId="{4B507731-6CDF-4E8F-BEEC-1D512E7C3172}" dt="2023-01-13T15:31:24.957" v="733" actId="478"/>
          <ac:spMkLst>
            <pc:docMk/>
            <pc:sldMk cId="3196021361" sldId="460"/>
            <ac:spMk id="40" creationId="{4CA8D694-5251-4760-9339-B1004C0B9F70}"/>
          </ac:spMkLst>
        </pc:spChg>
        <pc:spChg chg="add del">
          <ac:chgData name="Catho Jacobs" userId="e679439b-12e0-4690-9b84-caf9b975203a" providerId="ADAL" clId="{4B507731-6CDF-4E8F-BEEC-1D512E7C3172}" dt="2023-01-13T15:31:24.957" v="733" actId="478"/>
          <ac:spMkLst>
            <pc:docMk/>
            <pc:sldMk cId="3196021361" sldId="460"/>
            <ac:spMk id="41" creationId="{CE9DD6F2-3102-4F50-B4D5-5E143E25AFB1}"/>
          </ac:spMkLst>
        </pc:spChg>
        <pc:spChg chg="del">
          <ac:chgData name="Catho Jacobs" userId="e679439b-12e0-4690-9b84-caf9b975203a" providerId="ADAL" clId="{4B507731-6CDF-4E8F-BEEC-1D512E7C3172}" dt="2023-01-13T15:31:24.957" v="733" actId="478"/>
          <ac:spMkLst>
            <pc:docMk/>
            <pc:sldMk cId="3196021361" sldId="460"/>
            <ac:spMk id="42" creationId="{3228F745-7521-4A96-8E4A-1B7864B74F87}"/>
          </ac:spMkLst>
        </pc:spChg>
        <pc:spChg chg="del">
          <ac:chgData name="Catho Jacobs" userId="e679439b-12e0-4690-9b84-caf9b975203a" providerId="ADAL" clId="{4B507731-6CDF-4E8F-BEEC-1D512E7C3172}" dt="2023-01-13T15:31:24.957" v="733" actId="478"/>
          <ac:spMkLst>
            <pc:docMk/>
            <pc:sldMk cId="3196021361" sldId="460"/>
            <ac:spMk id="43" creationId="{6B3AE72A-2560-401F-915E-D7720326F6D8}"/>
          </ac:spMkLst>
        </pc:spChg>
        <pc:spChg chg="del">
          <ac:chgData name="Catho Jacobs" userId="e679439b-12e0-4690-9b84-caf9b975203a" providerId="ADAL" clId="{4B507731-6CDF-4E8F-BEEC-1D512E7C3172}" dt="2023-01-13T15:31:24.957" v="733" actId="478"/>
          <ac:spMkLst>
            <pc:docMk/>
            <pc:sldMk cId="3196021361" sldId="460"/>
            <ac:spMk id="44" creationId="{55028EA6-B260-4EAB-8978-2808B5815F3D}"/>
          </ac:spMkLst>
        </pc:spChg>
        <pc:spChg chg="del">
          <ac:chgData name="Catho Jacobs" userId="e679439b-12e0-4690-9b84-caf9b975203a" providerId="ADAL" clId="{4B507731-6CDF-4E8F-BEEC-1D512E7C3172}" dt="2023-01-13T15:31:24.957" v="733" actId="478"/>
          <ac:spMkLst>
            <pc:docMk/>
            <pc:sldMk cId="3196021361" sldId="460"/>
            <ac:spMk id="45" creationId="{BAB44515-8B9E-4352-9BED-73E12724515A}"/>
          </ac:spMkLst>
        </pc:spChg>
        <pc:spChg chg="del">
          <ac:chgData name="Catho Jacobs" userId="e679439b-12e0-4690-9b84-caf9b975203a" providerId="ADAL" clId="{4B507731-6CDF-4E8F-BEEC-1D512E7C3172}" dt="2023-01-13T15:31:24.957" v="733" actId="478"/>
          <ac:spMkLst>
            <pc:docMk/>
            <pc:sldMk cId="3196021361" sldId="460"/>
            <ac:spMk id="46" creationId="{00C70E26-7604-46DF-84DD-9151084300AA}"/>
          </ac:spMkLst>
        </pc:spChg>
        <pc:spChg chg="del">
          <ac:chgData name="Catho Jacobs" userId="e679439b-12e0-4690-9b84-caf9b975203a" providerId="ADAL" clId="{4B507731-6CDF-4E8F-BEEC-1D512E7C3172}" dt="2023-01-13T15:31:24.957" v="733" actId="478"/>
          <ac:spMkLst>
            <pc:docMk/>
            <pc:sldMk cId="3196021361" sldId="460"/>
            <ac:spMk id="47" creationId="{36670F20-E779-4612-8DD4-5C703B8A02D8}"/>
          </ac:spMkLst>
        </pc:spChg>
        <pc:spChg chg="del">
          <ac:chgData name="Catho Jacobs" userId="e679439b-12e0-4690-9b84-caf9b975203a" providerId="ADAL" clId="{4B507731-6CDF-4E8F-BEEC-1D512E7C3172}" dt="2023-01-13T15:31:24.957" v="733" actId="478"/>
          <ac:spMkLst>
            <pc:docMk/>
            <pc:sldMk cId="3196021361" sldId="460"/>
            <ac:spMk id="48" creationId="{C8C568AF-B17D-4722-A049-D28A606B1237}"/>
          </ac:spMkLst>
        </pc:spChg>
        <pc:spChg chg="del">
          <ac:chgData name="Catho Jacobs" userId="e679439b-12e0-4690-9b84-caf9b975203a" providerId="ADAL" clId="{4B507731-6CDF-4E8F-BEEC-1D512E7C3172}" dt="2023-01-13T15:31:24.957" v="733" actId="478"/>
          <ac:spMkLst>
            <pc:docMk/>
            <pc:sldMk cId="3196021361" sldId="460"/>
            <ac:spMk id="49" creationId="{A088F61C-BD67-479D-90BE-2168ADA7239C}"/>
          </ac:spMkLst>
        </pc:spChg>
        <pc:spChg chg="add mod">
          <ac:chgData name="Catho Jacobs" userId="e679439b-12e0-4690-9b84-caf9b975203a" providerId="ADAL" clId="{4B507731-6CDF-4E8F-BEEC-1D512E7C3172}" dt="2023-01-13T15:31:25.296" v="734"/>
          <ac:spMkLst>
            <pc:docMk/>
            <pc:sldMk cId="3196021361" sldId="460"/>
            <ac:spMk id="59" creationId="{8BD8781F-49EF-406A-9C84-52D365BDBB8F}"/>
          </ac:spMkLst>
        </pc:spChg>
        <pc:spChg chg="add mod">
          <ac:chgData name="Catho Jacobs" userId="e679439b-12e0-4690-9b84-caf9b975203a" providerId="ADAL" clId="{4B507731-6CDF-4E8F-BEEC-1D512E7C3172}" dt="2023-01-13T15:31:25.296" v="734"/>
          <ac:spMkLst>
            <pc:docMk/>
            <pc:sldMk cId="3196021361" sldId="460"/>
            <ac:spMk id="60" creationId="{0DEA4B97-B81C-417D-951C-8316DB847D60}"/>
          </ac:spMkLst>
        </pc:spChg>
        <pc:spChg chg="add mod">
          <ac:chgData name="Catho Jacobs" userId="e679439b-12e0-4690-9b84-caf9b975203a" providerId="ADAL" clId="{4B507731-6CDF-4E8F-BEEC-1D512E7C3172}" dt="2023-01-13T15:31:25.296" v="734"/>
          <ac:spMkLst>
            <pc:docMk/>
            <pc:sldMk cId="3196021361" sldId="460"/>
            <ac:spMk id="61" creationId="{A1604F9C-5165-44FA-AAC6-81A50833B19D}"/>
          </ac:spMkLst>
        </pc:spChg>
        <pc:spChg chg="add mod">
          <ac:chgData name="Catho Jacobs" userId="e679439b-12e0-4690-9b84-caf9b975203a" providerId="ADAL" clId="{4B507731-6CDF-4E8F-BEEC-1D512E7C3172}" dt="2023-01-13T15:31:25.296" v="734"/>
          <ac:spMkLst>
            <pc:docMk/>
            <pc:sldMk cId="3196021361" sldId="460"/>
            <ac:spMk id="62" creationId="{2E965FA3-5445-4B17-B645-D40C2A983E75}"/>
          </ac:spMkLst>
        </pc:spChg>
        <pc:spChg chg="add mod">
          <ac:chgData name="Catho Jacobs" userId="e679439b-12e0-4690-9b84-caf9b975203a" providerId="ADAL" clId="{4B507731-6CDF-4E8F-BEEC-1D512E7C3172}" dt="2023-01-13T15:31:25.296" v="734"/>
          <ac:spMkLst>
            <pc:docMk/>
            <pc:sldMk cId="3196021361" sldId="460"/>
            <ac:spMk id="63" creationId="{B20B61D0-701F-45F7-891F-BBA28AB8FD63}"/>
          </ac:spMkLst>
        </pc:spChg>
        <pc:spChg chg="add mod">
          <ac:chgData name="Catho Jacobs" userId="e679439b-12e0-4690-9b84-caf9b975203a" providerId="ADAL" clId="{4B507731-6CDF-4E8F-BEEC-1D512E7C3172}" dt="2023-01-13T15:31:25.296" v="734"/>
          <ac:spMkLst>
            <pc:docMk/>
            <pc:sldMk cId="3196021361" sldId="460"/>
            <ac:spMk id="64" creationId="{8E4A64CA-8F67-4886-8C91-DF4048425345}"/>
          </ac:spMkLst>
        </pc:spChg>
        <pc:spChg chg="add mod">
          <ac:chgData name="Catho Jacobs" userId="e679439b-12e0-4690-9b84-caf9b975203a" providerId="ADAL" clId="{4B507731-6CDF-4E8F-BEEC-1D512E7C3172}" dt="2023-01-13T15:31:25.296" v="734"/>
          <ac:spMkLst>
            <pc:docMk/>
            <pc:sldMk cId="3196021361" sldId="460"/>
            <ac:spMk id="65" creationId="{604669A7-0636-4516-A5F4-A07642F886B4}"/>
          </ac:spMkLst>
        </pc:spChg>
        <pc:spChg chg="add mod">
          <ac:chgData name="Catho Jacobs" userId="e679439b-12e0-4690-9b84-caf9b975203a" providerId="ADAL" clId="{4B507731-6CDF-4E8F-BEEC-1D512E7C3172}" dt="2023-01-13T15:31:25.296" v="734"/>
          <ac:spMkLst>
            <pc:docMk/>
            <pc:sldMk cId="3196021361" sldId="460"/>
            <ac:spMk id="66" creationId="{FFDF0C86-A32E-4FE0-AE19-08F9857D02DA}"/>
          </ac:spMkLst>
        </pc:spChg>
        <pc:spChg chg="add mod">
          <ac:chgData name="Catho Jacobs" userId="e679439b-12e0-4690-9b84-caf9b975203a" providerId="ADAL" clId="{4B507731-6CDF-4E8F-BEEC-1D512E7C3172}" dt="2023-01-13T15:31:25.296" v="734"/>
          <ac:spMkLst>
            <pc:docMk/>
            <pc:sldMk cId="3196021361" sldId="460"/>
            <ac:spMk id="67" creationId="{80EB4643-CF57-41BC-ACB6-418098915D28}"/>
          </ac:spMkLst>
        </pc:spChg>
        <pc:spChg chg="add mod">
          <ac:chgData name="Catho Jacobs" userId="e679439b-12e0-4690-9b84-caf9b975203a" providerId="ADAL" clId="{4B507731-6CDF-4E8F-BEEC-1D512E7C3172}" dt="2023-01-13T15:31:25.296" v="734"/>
          <ac:spMkLst>
            <pc:docMk/>
            <pc:sldMk cId="3196021361" sldId="460"/>
            <ac:spMk id="68" creationId="{CD52F840-3245-41E0-A500-22592297FF69}"/>
          </ac:spMkLst>
        </pc:spChg>
        <pc:graphicFrameChg chg="del">
          <ac:chgData name="Catho Jacobs" userId="e679439b-12e0-4690-9b84-caf9b975203a" providerId="ADAL" clId="{4B507731-6CDF-4E8F-BEEC-1D512E7C3172}" dt="2023-01-13T15:00:36.599" v="173" actId="478"/>
          <ac:graphicFrameMkLst>
            <pc:docMk/>
            <pc:sldMk cId="3196021361" sldId="460"/>
            <ac:graphicFrameMk id="8" creationId="{00000000-0000-0000-0000-000000000000}"/>
          </ac:graphicFrameMkLst>
        </pc:graphicFrameChg>
        <pc:picChg chg="del">
          <ac:chgData name="Catho Jacobs" userId="e679439b-12e0-4690-9b84-caf9b975203a" providerId="ADAL" clId="{4B507731-6CDF-4E8F-BEEC-1D512E7C3172}" dt="2023-01-13T15:00:35.188" v="172" actId="478"/>
          <ac:picMkLst>
            <pc:docMk/>
            <pc:sldMk cId="3196021361" sldId="460"/>
            <ac:picMk id="19" creationId="{939799D9-1E95-4470-B11B-2EC4E3BAD413}"/>
          </ac:picMkLst>
        </pc:picChg>
        <pc:picChg chg="del">
          <ac:chgData name="Catho Jacobs" userId="e679439b-12e0-4690-9b84-caf9b975203a" providerId="ADAL" clId="{4B507731-6CDF-4E8F-BEEC-1D512E7C3172}" dt="2023-01-13T15:00:34.453" v="171" actId="478"/>
          <ac:picMkLst>
            <pc:docMk/>
            <pc:sldMk cId="3196021361" sldId="460"/>
            <ac:picMk id="22" creationId="{35B64543-CDB1-446D-9EA3-1CFA9DCB3CE6}"/>
          </ac:picMkLst>
        </pc:picChg>
        <pc:picChg chg="mod">
          <ac:chgData name="Catho Jacobs" userId="e679439b-12e0-4690-9b84-caf9b975203a" providerId="ADAL" clId="{4B507731-6CDF-4E8F-BEEC-1D512E7C3172}" dt="2023-01-13T15:01:01.700" v="197" actId="1038"/>
          <ac:picMkLst>
            <pc:docMk/>
            <pc:sldMk cId="3196021361" sldId="460"/>
            <ac:picMk id="50" creationId="{4BAFE12C-A79E-4B48-BEB4-36701EA03A43}"/>
          </ac:picMkLst>
        </pc:picChg>
        <pc:picChg chg="mod ord">
          <ac:chgData name="Catho Jacobs" userId="e679439b-12e0-4690-9b84-caf9b975203a" providerId="ADAL" clId="{4B507731-6CDF-4E8F-BEEC-1D512E7C3172}" dt="2023-01-13T15:32:35.642" v="749" actId="166"/>
          <ac:picMkLst>
            <pc:docMk/>
            <pc:sldMk cId="3196021361" sldId="460"/>
            <ac:picMk id="51" creationId="{2E5138F0-6D5F-4CE4-B389-531F82302CEE}"/>
          </ac:picMkLst>
        </pc:picChg>
        <pc:picChg chg="mod">
          <ac:chgData name="Catho Jacobs" userId="e679439b-12e0-4690-9b84-caf9b975203a" providerId="ADAL" clId="{4B507731-6CDF-4E8F-BEEC-1D512E7C3172}" dt="2023-01-13T15:01:01.700" v="197" actId="1038"/>
          <ac:picMkLst>
            <pc:docMk/>
            <pc:sldMk cId="3196021361" sldId="460"/>
            <ac:picMk id="52" creationId="{50BF1B5B-4D3E-4D13-9175-DB506E69B184}"/>
          </ac:picMkLst>
        </pc:picChg>
        <pc:picChg chg="mod">
          <ac:chgData name="Catho Jacobs" userId="e679439b-12e0-4690-9b84-caf9b975203a" providerId="ADAL" clId="{4B507731-6CDF-4E8F-BEEC-1D512E7C3172}" dt="2023-01-13T15:01:01.700" v="197" actId="1038"/>
          <ac:picMkLst>
            <pc:docMk/>
            <pc:sldMk cId="3196021361" sldId="460"/>
            <ac:picMk id="53" creationId="{40B54F98-C8E0-4288-A7FC-9C18FDE1C3A9}"/>
          </ac:picMkLst>
        </pc:picChg>
        <pc:picChg chg="mod">
          <ac:chgData name="Catho Jacobs" userId="e679439b-12e0-4690-9b84-caf9b975203a" providerId="ADAL" clId="{4B507731-6CDF-4E8F-BEEC-1D512E7C3172}" dt="2023-01-13T15:01:01.700" v="197" actId="1038"/>
          <ac:picMkLst>
            <pc:docMk/>
            <pc:sldMk cId="3196021361" sldId="460"/>
            <ac:picMk id="54" creationId="{2D30395F-A087-4DE5-AB79-4F2A459FB4F3}"/>
          </ac:picMkLst>
        </pc:picChg>
        <pc:picChg chg="mod ord">
          <ac:chgData name="Catho Jacobs" userId="e679439b-12e0-4690-9b84-caf9b975203a" providerId="ADAL" clId="{4B507731-6CDF-4E8F-BEEC-1D512E7C3172}" dt="2023-01-13T15:32:35.642" v="749" actId="166"/>
          <ac:picMkLst>
            <pc:docMk/>
            <pc:sldMk cId="3196021361" sldId="460"/>
            <ac:picMk id="55" creationId="{30F303C6-D486-4B95-A064-78A800C16404}"/>
          </ac:picMkLst>
        </pc:picChg>
        <pc:picChg chg="mod ord">
          <ac:chgData name="Catho Jacobs" userId="e679439b-12e0-4690-9b84-caf9b975203a" providerId="ADAL" clId="{4B507731-6CDF-4E8F-BEEC-1D512E7C3172}" dt="2023-01-13T15:32:35.642" v="749" actId="166"/>
          <ac:picMkLst>
            <pc:docMk/>
            <pc:sldMk cId="3196021361" sldId="460"/>
            <ac:picMk id="56" creationId="{02C5F6BB-1B9C-4F12-B743-7BD2C21C7563}"/>
          </ac:picMkLst>
        </pc:picChg>
        <pc:picChg chg="mod">
          <ac:chgData name="Catho Jacobs" userId="e679439b-12e0-4690-9b84-caf9b975203a" providerId="ADAL" clId="{4B507731-6CDF-4E8F-BEEC-1D512E7C3172}" dt="2023-01-13T15:01:01.700" v="197" actId="1038"/>
          <ac:picMkLst>
            <pc:docMk/>
            <pc:sldMk cId="3196021361" sldId="460"/>
            <ac:picMk id="57" creationId="{0F4B33B0-B306-44F5-BC62-81C56F933D3C}"/>
          </ac:picMkLst>
        </pc:picChg>
        <pc:picChg chg="add mod ord">
          <ac:chgData name="Catho Jacobs" userId="e679439b-12e0-4690-9b84-caf9b975203a" providerId="ADAL" clId="{4B507731-6CDF-4E8F-BEEC-1D512E7C3172}" dt="2023-01-13T15:00:45.618" v="182" actId="167"/>
          <ac:picMkLst>
            <pc:docMk/>
            <pc:sldMk cId="3196021361" sldId="460"/>
            <ac:picMk id="58" creationId="{AC8F03D5-B4EB-4A9F-B0B3-6CFA3E7BA84B}"/>
          </ac:picMkLst>
        </pc:picChg>
      </pc:sldChg>
      <pc:sldChg chg="del">
        <pc:chgData name="Catho Jacobs" userId="e679439b-12e0-4690-9b84-caf9b975203a" providerId="ADAL" clId="{4B507731-6CDF-4E8F-BEEC-1D512E7C3172}" dt="2023-01-13T15:08:06.003" v="332" actId="47"/>
        <pc:sldMkLst>
          <pc:docMk/>
          <pc:sldMk cId="838185824" sldId="461"/>
        </pc:sldMkLst>
      </pc:sldChg>
      <pc:sldChg chg="del">
        <pc:chgData name="Catho Jacobs" userId="e679439b-12e0-4690-9b84-caf9b975203a" providerId="ADAL" clId="{4B507731-6CDF-4E8F-BEEC-1D512E7C3172}" dt="2023-01-13T15:09:16.386" v="377" actId="47"/>
        <pc:sldMkLst>
          <pc:docMk/>
          <pc:sldMk cId="1428707155" sldId="462"/>
        </pc:sldMkLst>
      </pc:sldChg>
      <pc:sldChg chg="delSp modSp mod">
        <pc:chgData name="Catho Jacobs" userId="e679439b-12e0-4690-9b84-caf9b975203a" providerId="ADAL" clId="{4B507731-6CDF-4E8F-BEEC-1D512E7C3172}" dt="2023-01-13T15:17:11.059" v="672" actId="478"/>
        <pc:sldMkLst>
          <pc:docMk/>
          <pc:sldMk cId="4158917848" sldId="463"/>
        </pc:sldMkLst>
        <pc:spChg chg="mod">
          <ac:chgData name="Catho Jacobs" userId="e679439b-12e0-4690-9b84-caf9b975203a" providerId="ADAL" clId="{4B507731-6CDF-4E8F-BEEC-1D512E7C3172}" dt="2023-01-13T15:10:43.537" v="410" actId="207"/>
          <ac:spMkLst>
            <pc:docMk/>
            <pc:sldMk cId="4158917848" sldId="463"/>
            <ac:spMk id="6" creationId="{00000000-0000-0000-0000-000000000000}"/>
          </ac:spMkLst>
        </pc:spChg>
        <pc:spChg chg="mod">
          <ac:chgData name="Catho Jacobs" userId="e679439b-12e0-4690-9b84-caf9b975203a" providerId="ADAL" clId="{4B507731-6CDF-4E8F-BEEC-1D512E7C3172}" dt="2023-01-13T15:10:46.903" v="411" actId="207"/>
          <ac:spMkLst>
            <pc:docMk/>
            <pc:sldMk cId="4158917848" sldId="463"/>
            <ac:spMk id="8" creationId="{00000000-0000-0000-0000-000000000000}"/>
          </ac:spMkLst>
        </pc:spChg>
        <pc:picChg chg="mod">
          <ac:chgData name="Catho Jacobs" userId="e679439b-12e0-4690-9b84-caf9b975203a" providerId="ADAL" clId="{4B507731-6CDF-4E8F-BEEC-1D512E7C3172}" dt="2023-01-13T15:10:51.272" v="414" actId="1076"/>
          <ac:picMkLst>
            <pc:docMk/>
            <pc:sldMk cId="4158917848" sldId="463"/>
            <ac:picMk id="5" creationId="{19841FB6-FB76-4345-8539-0653B1265ABB}"/>
          </ac:picMkLst>
        </pc:picChg>
        <pc:picChg chg="del">
          <ac:chgData name="Catho Jacobs" userId="e679439b-12e0-4690-9b84-caf9b975203a" providerId="ADAL" clId="{4B507731-6CDF-4E8F-BEEC-1D512E7C3172}" dt="2023-01-13T15:17:11.059" v="672" actId="478"/>
          <ac:picMkLst>
            <pc:docMk/>
            <pc:sldMk cId="4158917848" sldId="463"/>
            <ac:picMk id="7" creationId="{127BB402-7529-4BC5-A624-5508D7ECFEE1}"/>
          </ac:picMkLst>
        </pc:picChg>
        <pc:picChg chg="del">
          <ac:chgData name="Catho Jacobs" userId="e679439b-12e0-4690-9b84-caf9b975203a" providerId="ADAL" clId="{4B507731-6CDF-4E8F-BEEC-1D512E7C3172}" dt="2023-01-13T15:17:10.504" v="671" actId="478"/>
          <ac:picMkLst>
            <pc:docMk/>
            <pc:sldMk cId="4158917848" sldId="463"/>
            <ac:picMk id="9" creationId="{94EBEEA6-28BA-4813-860A-10133F4C30DD}"/>
          </ac:picMkLst>
        </pc:picChg>
        <pc:picChg chg="mod">
          <ac:chgData name="Catho Jacobs" userId="e679439b-12e0-4690-9b84-caf9b975203a" providerId="ADAL" clId="{4B507731-6CDF-4E8F-BEEC-1D512E7C3172}" dt="2023-01-13T15:12:43.569" v="480" actId="1076"/>
          <ac:picMkLst>
            <pc:docMk/>
            <pc:sldMk cId="4158917848" sldId="463"/>
            <ac:picMk id="10" creationId="{C3E42240-4C07-407A-AB0B-6027266FD41E}"/>
          </ac:picMkLst>
        </pc:picChg>
      </pc:sldChg>
      <pc:sldChg chg="add del">
        <pc:chgData name="Catho Jacobs" userId="e679439b-12e0-4690-9b84-caf9b975203a" providerId="ADAL" clId="{4B507731-6CDF-4E8F-BEEC-1D512E7C3172}" dt="2023-01-13T15:12:56.025" v="485" actId="47"/>
        <pc:sldMkLst>
          <pc:docMk/>
          <pc:sldMk cId="3314124331" sldId="464"/>
        </pc:sldMkLst>
      </pc:sldChg>
      <pc:sldChg chg="del">
        <pc:chgData name="Catho Jacobs" userId="e679439b-12e0-4690-9b84-caf9b975203a" providerId="ADAL" clId="{4B507731-6CDF-4E8F-BEEC-1D512E7C3172}" dt="2023-01-13T15:13:00.125" v="486" actId="47"/>
        <pc:sldMkLst>
          <pc:docMk/>
          <pc:sldMk cId="3653682927" sldId="467"/>
        </pc:sldMkLst>
      </pc:sldChg>
      <pc:sldChg chg="del">
        <pc:chgData name="Catho Jacobs" userId="e679439b-12e0-4690-9b84-caf9b975203a" providerId="ADAL" clId="{4B507731-6CDF-4E8F-BEEC-1D512E7C3172}" dt="2023-01-13T15:13:53.771" v="547" actId="47"/>
        <pc:sldMkLst>
          <pc:docMk/>
          <pc:sldMk cId="144478762" sldId="468"/>
        </pc:sldMkLst>
      </pc:sldChg>
      <pc:sldChg chg="del">
        <pc:chgData name="Catho Jacobs" userId="e679439b-12e0-4690-9b84-caf9b975203a" providerId="ADAL" clId="{4B507731-6CDF-4E8F-BEEC-1D512E7C3172}" dt="2023-01-13T15:15:48.611" v="639" actId="47"/>
        <pc:sldMkLst>
          <pc:docMk/>
          <pc:sldMk cId="1734263195" sldId="469"/>
        </pc:sldMkLst>
      </pc:sldChg>
      <pc:sldChg chg="delSp modSp mod">
        <pc:chgData name="Catho Jacobs" userId="e679439b-12e0-4690-9b84-caf9b975203a" providerId="ADAL" clId="{4B507731-6CDF-4E8F-BEEC-1D512E7C3172}" dt="2023-01-13T15:17:06.716" v="670" actId="478"/>
        <pc:sldMkLst>
          <pc:docMk/>
          <pc:sldMk cId="3247205485" sldId="470"/>
        </pc:sldMkLst>
        <pc:spChg chg="mod">
          <ac:chgData name="Catho Jacobs" userId="e679439b-12e0-4690-9b84-caf9b975203a" providerId="ADAL" clId="{4B507731-6CDF-4E8F-BEEC-1D512E7C3172}" dt="2023-01-13T15:17:00.746" v="667" actId="207"/>
          <ac:spMkLst>
            <pc:docMk/>
            <pc:sldMk cId="3247205485" sldId="470"/>
            <ac:spMk id="6" creationId="{00000000-0000-0000-0000-000000000000}"/>
          </ac:spMkLst>
        </pc:spChg>
        <pc:spChg chg="mod">
          <ac:chgData name="Catho Jacobs" userId="e679439b-12e0-4690-9b84-caf9b975203a" providerId="ADAL" clId="{4B507731-6CDF-4E8F-BEEC-1D512E7C3172}" dt="2023-01-13T15:17:04.153" v="668" actId="207"/>
          <ac:spMkLst>
            <pc:docMk/>
            <pc:sldMk cId="3247205485" sldId="470"/>
            <ac:spMk id="8" creationId="{00000000-0000-0000-0000-000000000000}"/>
          </ac:spMkLst>
        </pc:spChg>
        <pc:picChg chg="del">
          <ac:chgData name="Catho Jacobs" userId="e679439b-12e0-4690-9b84-caf9b975203a" providerId="ADAL" clId="{4B507731-6CDF-4E8F-BEEC-1D512E7C3172}" dt="2023-01-13T15:17:06.716" v="670" actId="478"/>
          <ac:picMkLst>
            <pc:docMk/>
            <pc:sldMk cId="3247205485" sldId="470"/>
            <ac:picMk id="7" creationId="{127BB402-7529-4BC5-A624-5508D7ECFEE1}"/>
          </ac:picMkLst>
        </pc:picChg>
        <pc:picChg chg="del">
          <ac:chgData name="Catho Jacobs" userId="e679439b-12e0-4690-9b84-caf9b975203a" providerId="ADAL" clId="{4B507731-6CDF-4E8F-BEEC-1D512E7C3172}" dt="2023-01-13T15:17:06.155" v="669" actId="478"/>
          <ac:picMkLst>
            <pc:docMk/>
            <pc:sldMk cId="3247205485" sldId="470"/>
            <ac:picMk id="9" creationId="{94EBEEA6-28BA-4813-860A-10133F4C30DD}"/>
          </ac:picMkLst>
        </pc:picChg>
      </pc:sldChg>
      <pc:sldChg chg="del">
        <pc:chgData name="Catho Jacobs" userId="e679439b-12e0-4690-9b84-caf9b975203a" providerId="ADAL" clId="{4B507731-6CDF-4E8F-BEEC-1D512E7C3172}" dt="2023-01-13T15:17:55.097" v="686" actId="47"/>
        <pc:sldMkLst>
          <pc:docMk/>
          <pc:sldMk cId="1973108794" sldId="471"/>
        </pc:sldMkLst>
      </pc:sldChg>
      <pc:sldChg chg="del">
        <pc:chgData name="Catho Jacobs" userId="e679439b-12e0-4690-9b84-caf9b975203a" providerId="ADAL" clId="{4B507731-6CDF-4E8F-BEEC-1D512E7C3172}" dt="2023-01-11T15:09:20.206" v="99" actId="47"/>
        <pc:sldMkLst>
          <pc:docMk/>
          <pc:sldMk cId="3820359187" sldId="473"/>
        </pc:sldMkLst>
      </pc:sldChg>
      <pc:sldChg chg="del">
        <pc:chgData name="Catho Jacobs" userId="e679439b-12e0-4690-9b84-caf9b975203a" providerId="ADAL" clId="{4B507731-6CDF-4E8F-BEEC-1D512E7C3172}" dt="2023-01-13T15:17:36.915" v="675" actId="47"/>
        <pc:sldMkLst>
          <pc:docMk/>
          <pc:sldMk cId="2688686737" sldId="474"/>
        </pc:sldMkLst>
      </pc:sldChg>
      <pc:sldChg chg="addSp delSp modSp mod">
        <pc:chgData name="Catho Jacobs" userId="e679439b-12e0-4690-9b84-caf9b975203a" providerId="ADAL" clId="{4B507731-6CDF-4E8F-BEEC-1D512E7C3172}" dt="2023-01-13T15:16:04.804" v="655" actId="1037"/>
        <pc:sldMkLst>
          <pc:docMk/>
          <pc:sldMk cId="3383681416" sldId="503"/>
        </pc:sldMkLst>
        <pc:picChg chg="add mod ord">
          <ac:chgData name="Catho Jacobs" userId="e679439b-12e0-4690-9b84-caf9b975203a" providerId="ADAL" clId="{4B507731-6CDF-4E8F-BEEC-1D512E7C3172}" dt="2023-01-13T15:16:04.804" v="655" actId="1037"/>
          <ac:picMkLst>
            <pc:docMk/>
            <pc:sldMk cId="3383681416" sldId="503"/>
            <ac:picMk id="5" creationId="{563FD432-7683-44DC-A3D0-CF67C1D6AFA3}"/>
          </ac:picMkLst>
        </pc:picChg>
        <pc:picChg chg="del">
          <ac:chgData name="Catho Jacobs" userId="e679439b-12e0-4690-9b84-caf9b975203a" providerId="ADAL" clId="{4B507731-6CDF-4E8F-BEEC-1D512E7C3172}" dt="2023-01-13T15:15:56.301" v="640" actId="478"/>
          <ac:picMkLst>
            <pc:docMk/>
            <pc:sldMk cId="3383681416" sldId="503"/>
            <ac:picMk id="8" creationId="{7C6DEB63-F317-40AF-8FDA-F2B98EB4E4B8}"/>
          </ac:picMkLst>
        </pc:picChg>
      </pc:sldChg>
      <pc:sldChg chg="addSp delSp modSp mod">
        <pc:chgData name="Catho Jacobs" userId="e679439b-12e0-4690-9b84-caf9b975203a" providerId="ADAL" clId="{4B507731-6CDF-4E8F-BEEC-1D512E7C3172}" dt="2023-01-13T15:18:16.002" v="693" actId="167"/>
        <pc:sldMkLst>
          <pc:docMk/>
          <pc:sldMk cId="1281346763" sldId="504"/>
        </pc:sldMkLst>
        <pc:spChg chg="del">
          <ac:chgData name="Catho Jacobs" userId="e679439b-12e0-4690-9b84-caf9b975203a" providerId="ADAL" clId="{4B507731-6CDF-4E8F-BEEC-1D512E7C3172}" dt="2023-01-13T15:18:08.042" v="691" actId="478"/>
          <ac:spMkLst>
            <pc:docMk/>
            <pc:sldMk cId="1281346763" sldId="504"/>
            <ac:spMk id="2" creationId="{00000000-0000-0000-0000-000000000000}"/>
          </ac:spMkLst>
        </pc:spChg>
        <pc:picChg chg="add del">
          <ac:chgData name="Catho Jacobs" userId="e679439b-12e0-4690-9b84-caf9b975203a" providerId="ADAL" clId="{4B507731-6CDF-4E8F-BEEC-1D512E7C3172}" dt="2023-01-13T15:18:04.068" v="689" actId="478"/>
          <ac:picMkLst>
            <pc:docMk/>
            <pc:sldMk cId="1281346763" sldId="504"/>
            <ac:picMk id="4" creationId="{37F6DF76-BF5C-4B00-A618-FD778340F4DC}"/>
          </ac:picMkLst>
        </pc:picChg>
        <pc:picChg chg="del">
          <ac:chgData name="Catho Jacobs" userId="e679439b-12e0-4690-9b84-caf9b975203a" providerId="ADAL" clId="{4B507731-6CDF-4E8F-BEEC-1D512E7C3172}" dt="2023-01-13T15:18:06.252" v="690" actId="478"/>
          <ac:picMkLst>
            <pc:docMk/>
            <pc:sldMk cId="1281346763" sldId="504"/>
            <ac:picMk id="5" creationId="{FA2D02E5-A019-4DDA-A4C6-9F19B3512D76}"/>
          </ac:picMkLst>
        </pc:picChg>
        <pc:picChg chg="add mod ord">
          <ac:chgData name="Catho Jacobs" userId="e679439b-12e0-4690-9b84-caf9b975203a" providerId="ADAL" clId="{4B507731-6CDF-4E8F-BEEC-1D512E7C3172}" dt="2023-01-13T15:18:16.002" v="693" actId="167"/>
          <ac:picMkLst>
            <pc:docMk/>
            <pc:sldMk cId="1281346763" sldId="504"/>
            <ac:picMk id="7" creationId="{67691B14-F7BB-43D6-B565-8201D430EE20}"/>
          </ac:picMkLst>
        </pc:picChg>
      </pc:sldChg>
      <pc:sldChg chg="addSp delSp modSp del mod">
        <pc:chgData name="Catho Jacobs" userId="e679439b-12e0-4690-9b84-caf9b975203a" providerId="ADAL" clId="{4B507731-6CDF-4E8F-BEEC-1D512E7C3172}" dt="2023-01-11T15:07:55.311" v="83" actId="47"/>
        <pc:sldMkLst>
          <pc:docMk/>
          <pc:sldMk cId="897718445" sldId="534"/>
        </pc:sldMkLst>
        <pc:spChg chg="del mod">
          <ac:chgData name="Catho Jacobs" userId="e679439b-12e0-4690-9b84-caf9b975203a" providerId="ADAL" clId="{4B507731-6CDF-4E8F-BEEC-1D512E7C3172}" dt="2023-01-11T15:04:47.609" v="4" actId="478"/>
          <ac:spMkLst>
            <pc:docMk/>
            <pc:sldMk cId="897718445" sldId="534"/>
            <ac:spMk id="4" creationId="{00000000-0000-0000-0000-000000000000}"/>
          </ac:spMkLst>
        </pc:spChg>
        <pc:spChg chg="del">
          <ac:chgData name="Catho Jacobs" userId="e679439b-12e0-4690-9b84-caf9b975203a" providerId="ADAL" clId="{4B507731-6CDF-4E8F-BEEC-1D512E7C3172}" dt="2023-01-11T15:04:44.221" v="2" actId="478"/>
          <ac:spMkLst>
            <pc:docMk/>
            <pc:sldMk cId="897718445" sldId="534"/>
            <ac:spMk id="5" creationId="{00000000-0000-0000-0000-000000000000}"/>
          </ac:spMkLst>
        </pc:spChg>
        <pc:spChg chg="del">
          <ac:chgData name="Catho Jacobs" userId="e679439b-12e0-4690-9b84-caf9b975203a" providerId="ADAL" clId="{4B507731-6CDF-4E8F-BEEC-1D512E7C3172}" dt="2023-01-11T15:04:42.398" v="1" actId="478"/>
          <ac:spMkLst>
            <pc:docMk/>
            <pc:sldMk cId="897718445" sldId="534"/>
            <ac:spMk id="8" creationId="{D167D758-B805-4449-82F2-3E9E9F38381E}"/>
          </ac:spMkLst>
        </pc:spChg>
        <pc:spChg chg="add del mod">
          <ac:chgData name="Catho Jacobs" userId="e679439b-12e0-4690-9b84-caf9b975203a" providerId="ADAL" clId="{4B507731-6CDF-4E8F-BEEC-1D512E7C3172}" dt="2023-01-11T15:04:51.173" v="7" actId="478"/>
          <ac:spMkLst>
            <pc:docMk/>
            <pc:sldMk cId="897718445" sldId="534"/>
            <ac:spMk id="10" creationId="{DB2FCBD1-AF10-441F-8AC6-627E9D39EF9F}"/>
          </ac:spMkLst>
        </pc:spChg>
        <pc:spChg chg="del">
          <ac:chgData name="Catho Jacobs" userId="e679439b-12e0-4690-9b84-caf9b975203a" providerId="ADAL" clId="{4B507731-6CDF-4E8F-BEEC-1D512E7C3172}" dt="2023-01-11T15:04:49.309" v="6" actId="478"/>
          <ac:spMkLst>
            <pc:docMk/>
            <pc:sldMk cId="897718445" sldId="534"/>
            <ac:spMk id="12" creationId="{7C76B8D1-7246-41BA-8996-E6A34D8FD0BC}"/>
          </ac:spMkLst>
        </pc:spChg>
        <pc:spChg chg="del">
          <ac:chgData name="Catho Jacobs" userId="e679439b-12e0-4690-9b84-caf9b975203a" providerId="ADAL" clId="{4B507731-6CDF-4E8F-BEEC-1D512E7C3172}" dt="2023-01-11T15:04:42.398" v="1" actId="478"/>
          <ac:spMkLst>
            <pc:docMk/>
            <pc:sldMk cId="897718445" sldId="534"/>
            <ac:spMk id="16" creationId="{0FED8808-8B67-4E23-9408-249FACC0AE2E}"/>
          </ac:spMkLst>
        </pc:spChg>
        <pc:spChg chg="del">
          <ac:chgData name="Catho Jacobs" userId="e679439b-12e0-4690-9b84-caf9b975203a" providerId="ADAL" clId="{4B507731-6CDF-4E8F-BEEC-1D512E7C3172}" dt="2023-01-11T15:04:42.398" v="1" actId="478"/>
          <ac:spMkLst>
            <pc:docMk/>
            <pc:sldMk cId="897718445" sldId="534"/>
            <ac:spMk id="17" creationId="{813E23AD-747A-43D7-B064-F47451E924AF}"/>
          </ac:spMkLst>
        </pc:spChg>
        <pc:spChg chg="del">
          <ac:chgData name="Catho Jacobs" userId="e679439b-12e0-4690-9b84-caf9b975203a" providerId="ADAL" clId="{4B507731-6CDF-4E8F-BEEC-1D512E7C3172}" dt="2023-01-11T15:04:42.398" v="1" actId="478"/>
          <ac:spMkLst>
            <pc:docMk/>
            <pc:sldMk cId="897718445" sldId="534"/>
            <ac:spMk id="18" creationId="{062992ED-93FD-4E89-B417-D1A4F3893E44}"/>
          </ac:spMkLst>
        </pc:spChg>
        <pc:spChg chg="del">
          <ac:chgData name="Catho Jacobs" userId="e679439b-12e0-4690-9b84-caf9b975203a" providerId="ADAL" clId="{4B507731-6CDF-4E8F-BEEC-1D512E7C3172}" dt="2023-01-11T15:04:42.398" v="1" actId="478"/>
          <ac:spMkLst>
            <pc:docMk/>
            <pc:sldMk cId="897718445" sldId="534"/>
            <ac:spMk id="19" creationId="{A101054A-3C5E-4524-B435-A889DA310E19}"/>
          </ac:spMkLst>
        </pc:spChg>
        <pc:spChg chg="add mod">
          <ac:chgData name="Catho Jacobs" userId="e679439b-12e0-4690-9b84-caf9b975203a" providerId="ADAL" clId="{4B507731-6CDF-4E8F-BEEC-1D512E7C3172}" dt="2023-01-11T15:05:39.872" v="27"/>
          <ac:spMkLst>
            <pc:docMk/>
            <pc:sldMk cId="897718445" sldId="534"/>
            <ac:spMk id="22" creationId="{86E330B5-9E62-4EAB-955C-DBA5685D0ACB}"/>
          </ac:spMkLst>
        </pc:spChg>
        <pc:spChg chg="del">
          <ac:chgData name="Catho Jacobs" userId="e679439b-12e0-4690-9b84-caf9b975203a" providerId="ADAL" clId="{4B507731-6CDF-4E8F-BEEC-1D512E7C3172}" dt="2023-01-11T15:04:48.477" v="5" actId="478"/>
          <ac:spMkLst>
            <pc:docMk/>
            <pc:sldMk cId="897718445" sldId="534"/>
            <ac:spMk id="32" creationId="{DB7B04DF-23CC-4C84-B30D-F6AC1CF3BA2B}"/>
          </ac:spMkLst>
        </pc:spChg>
        <pc:spChg chg="del">
          <ac:chgData name="Catho Jacobs" userId="e679439b-12e0-4690-9b84-caf9b975203a" providerId="ADAL" clId="{4B507731-6CDF-4E8F-BEEC-1D512E7C3172}" dt="2023-01-11T15:04:44.221" v="2" actId="478"/>
          <ac:spMkLst>
            <pc:docMk/>
            <pc:sldMk cId="897718445" sldId="534"/>
            <ac:spMk id="35" creationId="{5584DAEB-759D-4841-8DA5-04D3985A9AC1}"/>
          </ac:spMkLst>
        </pc:spChg>
        <pc:spChg chg="del">
          <ac:chgData name="Catho Jacobs" userId="e679439b-12e0-4690-9b84-caf9b975203a" providerId="ADAL" clId="{4B507731-6CDF-4E8F-BEEC-1D512E7C3172}" dt="2023-01-11T15:04:53.356" v="8" actId="478"/>
          <ac:spMkLst>
            <pc:docMk/>
            <pc:sldMk cId="897718445" sldId="534"/>
            <ac:spMk id="38" creationId="{00000000-0000-0000-0000-000000000000}"/>
          </ac:spMkLst>
        </pc:spChg>
        <pc:grpChg chg="del">
          <ac:chgData name="Catho Jacobs" userId="e679439b-12e0-4690-9b84-caf9b975203a" providerId="ADAL" clId="{4B507731-6CDF-4E8F-BEEC-1D512E7C3172}" dt="2023-01-11T15:04:42.398" v="1" actId="478"/>
          <ac:grpSpMkLst>
            <pc:docMk/>
            <pc:sldMk cId="897718445" sldId="534"/>
            <ac:grpSpMk id="7" creationId="{00000000-0000-0000-0000-000000000000}"/>
          </ac:grpSpMkLst>
        </pc:grpChg>
        <pc:graphicFrameChg chg="del mod">
          <ac:chgData name="Catho Jacobs" userId="e679439b-12e0-4690-9b84-caf9b975203a" providerId="ADAL" clId="{4B507731-6CDF-4E8F-BEEC-1D512E7C3172}" dt="2023-01-11T15:04:55.102" v="9" actId="478"/>
          <ac:graphicFrameMkLst>
            <pc:docMk/>
            <pc:sldMk cId="897718445" sldId="534"/>
            <ac:graphicFrameMk id="13" creationId="{1BB97942-C2F3-4591-BBF7-8CB14502CF3F}"/>
          </ac:graphicFrameMkLst>
        </pc:graphicFrameChg>
        <pc:picChg chg="del">
          <ac:chgData name="Catho Jacobs" userId="e679439b-12e0-4690-9b84-caf9b975203a" providerId="ADAL" clId="{4B507731-6CDF-4E8F-BEEC-1D512E7C3172}" dt="2023-01-11T15:04:55.868" v="10" actId="478"/>
          <ac:picMkLst>
            <pc:docMk/>
            <pc:sldMk cId="897718445" sldId="534"/>
            <ac:picMk id="3" creationId="{00000000-0000-0000-0000-000000000000}"/>
          </ac:picMkLst>
        </pc:picChg>
        <pc:picChg chg="add del">
          <ac:chgData name="Catho Jacobs" userId="e679439b-12e0-4690-9b84-caf9b975203a" providerId="ADAL" clId="{4B507731-6CDF-4E8F-BEEC-1D512E7C3172}" dt="2023-01-11T15:05:44.749" v="29" actId="478"/>
          <ac:picMkLst>
            <pc:docMk/>
            <pc:sldMk cId="897718445" sldId="534"/>
            <ac:picMk id="11" creationId="{D6076477-B38F-486C-A390-A0ED3725D9E7}"/>
          </ac:picMkLst>
        </pc:picChg>
        <pc:picChg chg="add del mod">
          <ac:chgData name="Catho Jacobs" userId="e679439b-12e0-4690-9b84-caf9b975203a" providerId="ADAL" clId="{4B507731-6CDF-4E8F-BEEC-1D512E7C3172}" dt="2023-01-11T15:07:48.131" v="81"/>
          <ac:picMkLst>
            <pc:docMk/>
            <pc:sldMk cId="897718445" sldId="534"/>
            <ac:picMk id="14" creationId="{D12FE0F9-6AA6-4678-86D0-25BF2F5486C5}"/>
          </ac:picMkLst>
        </pc:picChg>
        <pc:picChg chg="del">
          <ac:chgData name="Catho Jacobs" userId="e679439b-12e0-4690-9b84-caf9b975203a" providerId="ADAL" clId="{4B507731-6CDF-4E8F-BEEC-1D512E7C3172}" dt="2023-01-11T15:04:57.533" v="11" actId="478"/>
          <ac:picMkLst>
            <pc:docMk/>
            <pc:sldMk cId="897718445" sldId="534"/>
            <ac:picMk id="62" creationId="{939799D9-1E95-4470-B11B-2EC4E3BAD413}"/>
          </ac:picMkLst>
        </pc:picChg>
        <pc:picChg chg="add del">
          <ac:chgData name="Catho Jacobs" userId="e679439b-12e0-4690-9b84-caf9b975203a" providerId="ADAL" clId="{4B507731-6CDF-4E8F-BEEC-1D512E7C3172}" dt="2023-01-11T15:05:33.892" v="24" actId="478"/>
          <ac:picMkLst>
            <pc:docMk/>
            <pc:sldMk cId="897718445" sldId="534"/>
            <ac:picMk id="63" creationId="{35B64543-CDB1-446D-9EA3-1CFA9DCB3CE6}"/>
          </ac:picMkLst>
        </pc:picChg>
      </pc:sldChg>
      <pc:sldChg chg="del">
        <pc:chgData name="Catho Jacobs" userId="e679439b-12e0-4690-9b84-caf9b975203a" providerId="ADAL" clId="{4B507731-6CDF-4E8F-BEEC-1D512E7C3172}" dt="2023-01-11T15:09:51.998" v="100" actId="47"/>
        <pc:sldMkLst>
          <pc:docMk/>
          <pc:sldMk cId="2527745523" sldId="535"/>
        </pc:sldMkLst>
      </pc:sldChg>
      <pc:sldChg chg="delSp modSp mod">
        <pc:chgData name="Catho Jacobs" userId="e679439b-12e0-4690-9b84-caf9b975203a" providerId="ADAL" clId="{4B507731-6CDF-4E8F-BEEC-1D512E7C3172}" dt="2023-01-13T14:56:36.532" v="115" actId="478"/>
        <pc:sldMkLst>
          <pc:docMk/>
          <pc:sldMk cId="3946978940" sldId="536"/>
        </pc:sldMkLst>
        <pc:spChg chg="mod">
          <ac:chgData name="Catho Jacobs" userId="e679439b-12e0-4690-9b84-caf9b975203a" providerId="ADAL" clId="{4B507731-6CDF-4E8F-BEEC-1D512E7C3172}" dt="2023-01-13T14:56:01.161" v="108" actId="207"/>
          <ac:spMkLst>
            <pc:docMk/>
            <pc:sldMk cId="3946978940" sldId="536"/>
            <ac:spMk id="4" creationId="{00000000-0000-0000-0000-000000000000}"/>
          </ac:spMkLst>
        </pc:spChg>
        <pc:spChg chg="mod">
          <ac:chgData name="Catho Jacobs" userId="e679439b-12e0-4690-9b84-caf9b975203a" providerId="ADAL" clId="{4B507731-6CDF-4E8F-BEEC-1D512E7C3172}" dt="2023-01-13T14:56:11.314" v="109" actId="207"/>
          <ac:spMkLst>
            <pc:docMk/>
            <pc:sldMk cId="3946978940" sldId="536"/>
            <ac:spMk id="8" creationId="{00000000-0000-0000-0000-000000000000}"/>
          </ac:spMkLst>
        </pc:spChg>
        <pc:picChg chg="mod">
          <ac:chgData name="Catho Jacobs" userId="e679439b-12e0-4690-9b84-caf9b975203a" providerId="ADAL" clId="{4B507731-6CDF-4E8F-BEEC-1D512E7C3172}" dt="2023-01-13T14:56:18.225" v="111" actId="1076"/>
          <ac:picMkLst>
            <pc:docMk/>
            <pc:sldMk cId="3946978940" sldId="536"/>
            <ac:picMk id="2" creationId="{F55EB8F0-EFA3-4687-8CC6-DB3023E26B43}"/>
          </ac:picMkLst>
        </pc:picChg>
        <pc:picChg chg="mod">
          <ac:chgData name="Catho Jacobs" userId="e679439b-12e0-4690-9b84-caf9b975203a" providerId="ADAL" clId="{4B507731-6CDF-4E8F-BEEC-1D512E7C3172}" dt="2023-01-13T14:56:19.673" v="112" actId="1076"/>
          <ac:picMkLst>
            <pc:docMk/>
            <pc:sldMk cId="3946978940" sldId="536"/>
            <ac:picMk id="5" creationId="{D0135BF5-23B9-4250-83DF-41202BF7C109}"/>
          </ac:picMkLst>
        </pc:picChg>
        <pc:picChg chg="del">
          <ac:chgData name="Catho Jacobs" userId="e679439b-12e0-4690-9b84-caf9b975203a" providerId="ADAL" clId="{4B507731-6CDF-4E8F-BEEC-1D512E7C3172}" dt="2023-01-13T14:56:36.532" v="115" actId="478"/>
          <ac:picMkLst>
            <pc:docMk/>
            <pc:sldMk cId="3946978940" sldId="536"/>
            <ac:picMk id="6" creationId="{127BB402-7529-4BC5-A624-5508D7ECFEE1}"/>
          </ac:picMkLst>
        </pc:picChg>
        <pc:picChg chg="del">
          <ac:chgData name="Catho Jacobs" userId="e679439b-12e0-4690-9b84-caf9b975203a" providerId="ADAL" clId="{4B507731-6CDF-4E8F-BEEC-1D512E7C3172}" dt="2023-01-13T14:56:36.076" v="114" actId="478"/>
          <ac:picMkLst>
            <pc:docMk/>
            <pc:sldMk cId="3946978940" sldId="536"/>
            <ac:picMk id="7" creationId="{94EBEEA6-28BA-4813-860A-10133F4C30DD}"/>
          </ac:picMkLst>
        </pc:picChg>
      </pc:sldChg>
      <pc:sldChg chg="addSp delSp modSp mod">
        <pc:chgData name="Catho Jacobs" userId="e679439b-12e0-4690-9b84-caf9b975203a" providerId="ADAL" clId="{4B507731-6CDF-4E8F-BEEC-1D512E7C3172}" dt="2023-01-13T14:59:52.419" v="161" actId="1076"/>
        <pc:sldMkLst>
          <pc:docMk/>
          <pc:sldMk cId="1537363615" sldId="537"/>
        </pc:sldMkLst>
        <pc:spChg chg="add mod">
          <ac:chgData name="Catho Jacobs" userId="e679439b-12e0-4690-9b84-caf9b975203a" providerId="ADAL" clId="{4B507731-6CDF-4E8F-BEEC-1D512E7C3172}" dt="2023-01-13T14:56:54.974" v="126" actId="478"/>
          <ac:spMkLst>
            <pc:docMk/>
            <pc:sldMk cId="1537363615" sldId="537"/>
            <ac:spMk id="5" creationId="{ECED6F8A-AD0A-4271-94A1-85AF32E546B7}"/>
          </ac:spMkLst>
        </pc:spChg>
        <pc:spChg chg="del">
          <ac:chgData name="Catho Jacobs" userId="e679439b-12e0-4690-9b84-caf9b975203a" providerId="ADAL" clId="{4B507731-6CDF-4E8F-BEEC-1D512E7C3172}" dt="2023-01-13T14:56:54.974" v="126" actId="478"/>
          <ac:spMkLst>
            <pc:docMk/>
            <pc:sldMk cId="1537363615" sldId="537"/>
            <ac:spMk id="9" creationId="{00000000-0000-0000-0000-000000000000}"/>
          </ac:spMkLst>
        </pc:spChg>
        <pc:spChg chg="add mod">
          <ac:chgData name="Catho Jacobs" userId="e679439b-12e0-4690-9b84-caf9b975203a" providerId="ADAL" clId="{4B507731-6CDF-4E8F-BEEC-1D512E7C3172}" dt="2023-01-13T14:57:46.979" v="137" actId="2085"/>
          <ac:spMkLst>
            <pc:docMk/>
            <pc:sldMk cId="1537363615" sldId="537"/>
            <ac:spMk id="10" creationId="{3D056CC4-3821-4752-877D-091C0300C5ED}"/>
          </ac:spMkLst>
        </pc:spChg>
        <pc:spChg chg="del">
          <ac:chgData name="Catho Jacobs" userId="e679439b-12e0-4690-9b84-caf9b975203a" providerId="ADAL" clId="{4B507731-6CDF-4E8F-BEEC-1D512E7C3172}" dt="2023-01-13T14:56:50.958" v="120" actId="478"/>
          <ac:spMkLst>
            <pc:docMk/>
            <pc:sldMk cId="1537363615" sldId="537"/>
            <ac:spMk id="21" creationId="{00000000-0000-0000-0000-000000000000}"/>
          </ac:spMkLst>
        </pc:spChg>
        <pc:spChg chg="del">
          <ac:chgData name="Catho Jacobs" userId="e679439b-12e0-4690-9b84-caf9b975203a" providerId="ADAL" clId="{4B507731-6CDF-4E8F-BEEC-1D512E7C3172}" dt="2023-01-13T14:56:51.366" v="121" actId="478"/>
          <ac:spMkLst>
            <pc:docMk/>
            <pc:sldMk cId="1537363615" sldId="537"/>
            <ac:spMk id="35" creationId="{8FA1DB19-7E17-41CB-B3FF-7E081C7754F3}"/>
          </ac:spMkLst>
        </pc:spChg>
        <pc:spChg chg="del">
          <ac:chgData name="Catho Jacobs" userId="e679439b-12e0-4690-9b84-caf9b975203a" providerId="ADAL" clId="{4B507731-6CDF-4E8F-BEEC-1D512E7C3172}" dt="2023-01-13T14:56:51.974" v="122" actId="478"/>
          <ac:spMkLst>
            <pc:docMk/>
            <pc:sldMk cId="1537363615" sldId="537"/>
            <ac:spMk id="36" creationId="{3B8DB929-09E2-4CB6-B7D3-342F778E785B}"/>
          </ac:spMkLst>
        </pc:spChg>
        <pc:spChg chg="del">
          <ac:chgData name="Catho Jacobs" userId="e679439b-12e0-4690-9b84-caf9b975203a" providerId="ADAL" clId="{4B507731-6CDF-4E8F-BEEC-1D512E7C3172}" dt="2023-01-13T14:56:52.720" v="123" actId="478"/>
          <ac:spMkLst>
            <pc:docMk/>
            <pc:sldMk cId="1537363615" sldId="537"/>
            <ac:spMk id="37" creationId="{ADF60E36-AA78-45D5-9EE2-2E11B5C0950B}"/>
          </ac:spMkLst>
        </pc:spChg>
        <pc:spChg chg="del">
          <ac:chgData name="Catho Jacobs" userId="e679439b-12e0-4690-9b84-caf9b975203a" providerId="ADAL" clId="{4B507731-6CDF-4E8F-BEEC-1D512E7C3172}" dt="2023-01-13T14:56:53.192" v="124" actId="478"/>
          <ac:spMkLst>
            <pc:docMk/>
            <pc:sldMk cId="1537363615" sldId="537"/>
            <ac:spMk id="38" creationId="{6CEB48C6-BE27-48A6-9865-BDCAB466C9B8}"/>
          </ac:spMkLst>
        </pc:spChg>
        <pc:spChg chg="del">
          <ac:chgData name="Catho Jacobs" userId="e679439b-12e0-4690-9b84-caf9b975203a" providerId="ADAL" clId="{4B507731-6CDF-4E8F-BEEC-1D512E7C3172}" dt="2023-01-13T14:56:53.699" v="125" actId="478"/>
          <ac:spMkLst>
            <pc:docMk/>
            <pc:sldMk cId="1537363615" sldId="537"/>
            <ac:spMk id="39" creationId="{FF1DE2BF-D453-4207-98DC-FC7626CC6CAA}"/>
          </ac:spMkLst>
        </pc:spChg>
        <pc:graphicFrameChg chg="del">
          <ac:chgData name="Catho Jacobs" userId="e679439b-12e0-4690-9b84-caf9b975203a" providerId="ADAL" clId="{4B507731-6CDF-4E8F-BEEC-1D512E7C3172}" dt="2023-01-13T14:56:33.233" v="113" actId="478"/>
          <ac:graphicFrameMkLst>
            <pc:docMk/>
            <pc:sldMk cId="1537363615" sldId="537"/>
            <ac:graphicFrameMk id="8" creationId="{00000000-0000-0000-0000-000000000000}"/>
          </ac:graphicFrameMkLst>
        </pc:graphicFrameChg>
        <pc:picChg chg="add del mod">
          <ac:chgData name="Catho Jacobs" userId="e679439b-12e0-4690-9b84-caf9b975203a" providerId="ADAL" clId="{4B507731-6CDF-4E8F-BEEC-1D512E7C3172}" dt="2023-01-13T14:56:49.820" v="119" actId="478"/>
          <ac:picMkLst>
            <pc:docMk/>
            <pc:sldMk cId="1537363615" sldId="537"/>
            <ac:picMk id="3" creationId="{00000000-0000-0000-0000-000000000000}"/>
          </ac:picMkLst>
        </pc:picChg>
        <pc:picChg chg="add del mod ord">
          <ac:chgData name="Catho Jacobs" userId="e679439b-12e0-4690-9b84-caf9b975203a" providerId="ADAL" clId="{4B507731-6CDF-4E8F-BEEC-1D512E7C3172}" dt="2023-01-13T14:59:33.797" v="152" actId="478"/>
          <ac:picMkLst>
            <pc:docMk/>
            <pc:sldMk cId="1537363615" sldId="537"/>
            <ac:picMk id="7" creationId="{2B34E6A5-7156-4909-9A60-85B439EF6DC1}"/>
          </ac:picMkLst>
        </pc:picChg>
        <pc:picChg chg="add mod">
          <ac:chgData name="Catho Jacobs" userId="e679439b-12e0-4690-9b84-caf9b975203a" providerId="ADAL" clId="{4B507731-6CDF-4E8F-BEEC-1D512E7C3172}" dt="2023-01-13T14:59:52.419" v="161" actId="1076"/>
          <ac:picMkLst>
            <pc:docMk/>
            <pc:sldMk cId="1537363615" sldId="537"/>
            <ac:picMk id="12" creationId="{558957FA-FB91-4AB2-BEB8-AC019C7628AE}"/>
          </ac:picMkLst>
        </pc:picChg>
        <pc:picChg chg="del">
          <ac:chgData name="Catho Jacobs" userId="e679439b-12e0-4690-9b84-caf9b975203a" providerId="ADAL" clId="{4B507731-6CDF-4E8F-BEEC-1D512E7C3172}" dt="2023-01-13T14:56:55.853" v="127" actId="478"/>
          <ac:picMkLst>
            <pc:docMk/>
            <pc:sldMk cId="1537363615" sldId="537"/>
            <ac:picMk id="19" creationId="{939799D9-1E95-4470-B11B-2EC4E3BAD413}"/>
          </ac:picMkLst>
        </pc:picChg>
        <pc:picChg chg="del">
          <ac:chgData name="Catho Jacobs" userId="e679439b-12e0-4690-9b84-caf9b975203a" providerId="ADAL" clId="{4B507731-6CDF-4E8F-BEEC-1D512E7C3172}" dt="2023-01-13T14:56:56.558" v="128" actId="478"/>
          <ac:picMkLst>
            <pc:docMk/>
            <pc:sldMk cId="1537363615" sldId="537"/>
            <ac:picMk id="22" creationId="{35B64543-CDB1-446D-9EA3-1CFA9DCB3CE6}"/>
          </ac:picMkLst>
        </pc:picChg>
      </pc:sldChg>
      <pc:sldChg chg="addSp delSp modSp mod">
        <pc:chgData name="Catho Jacobs" userId="e679439b-12e0-4690-9b84-caf9b975203a" providerId="ADAL" clId="{4B507731-6CDF-4E8F-BEEC-1D512E7C3172}" dt="2023-01-13T15:04:33.865" v="240" actId="478"/>
        <pc:sldMkLst>
          <pc:docMk/>
          <pc:sldMk cId="2173796553" sldId="538"/>
        </pc:sldMkLst>
        <pc:spChg chg="del">
          <ac:chgData name="Catho Jacobs" userId="e679439b-12e0-4690-9b84-caf9b975203a" providerId="ADAL" clId="{4B507731-6CDF-4E8F-BEEC-1D512E7C3172}" dt="2023-01-13T15:04:33.865" v="240" actId="478"/>
          <ac:spMkLst>
            <pc:docMk/>
            <pc:sldMk cId="2173796553" sldId="538"/>
            <ac:spMk id="2" creationId="{120CC882-2CC2-462B-A725-9645BA5DE4C6}"/>
          </ac:spMkLst>
        </pc:spChg>
        <pc:spChg chg="add del mod">
          <ac:chgData name="Catho Jacobs" userId="e679439b-12e0-4690-9b84-caf9b975203a" providerId="ADAL" clId="{4B507731-6CDF-4E8F-BEEC-1D512E7C3172}" dt="2023-01-13T15:04:19.380" v="233"/>
          <ac:spMkLst>
            <pc:docMk/>
            <pc:sldMk cId="2173796553" sldId="538"/>
            <ac:spMk id="4" creationId="{B53138ED-E3F7-46A4-A258-D0DD1FD191FE}"/>
          </ac:spMkLst>
        </pc:spChg>
        <pc:picChg chg="del">
          <ac:chgData name="Catho Jacobs" userId="e679439b-12e0-4690-9b84-caf9b975203a" providerId="ADAL" clId="{4B507731-6CDF-4E8F-BEEC-1D512E7C3172}" dt="2023-01-13T15:04:14.484" v="232" actId="478"/>
          <ac:picMkLst>
            <pc:docMk/>
            <pc:sldMk cId="2173796553" sldId="538"/>
            <ac:picMk id="5" creationId="{7EA9A81D-8B50-4890-8B83-67AEE55156E2}"/>
          </ac:picMkLst>
        </pc:picChg>
        <pc:picChg chg="add mod ord">
          <ac:chgData name="Catho Jacobs" userId="e679439b-12e0-4690-9b84-caf9b975203a" providerId="ADAL" clId="{4B507731-6CDF-4E8F-BEEC-1D512E7C3172}" dt="2023-01-13T15:04:29.466" v="239" actId="167"/>
          <ac:picMkLst>
            <pc:docMk/>
            <pc:sldMk cId="2173796553" sldId="538"/>
            <ac:picMk id="11" creationId="{8EF79F4A-B5F8-4734-8E08-FF48C0585314}"/>
          </ac:picMkLst>
        </pc:picChg>
      </pc:sldChg>
      <pc:sldChg chg="del">
        <pc:chgData name="Catho Jacobs" userId="e679439b-12e0-4690-9b84-caf9b975203a" providerId="ADAL" clId="{4B507731-6CDF-4E8F-BEEC-1D512E7C3172}" dt="2023-01-13T15:06:28.371" v="257" actId="47"/>
        <pc:sldMkLst>
          <pc:docMk/>
          <pc:sldMk cId="1742047260" sldId="539"/>
        </pc:sldMkLst>
      </pc:sldChg>
      <pc:sldChg chg="del">
        <pc:chgData name="Catho Jacobs" userId="e679439b-12e0-4690-9b84-caf9b975203a" providerId="ADAL" clId="{4B507731-6CDF-4E8F-BEEC-1D512E7C3172}" dt="2023-01-13T15:06:36.752" v="259" actId="47"/>
        <pc:sldMkLst>
          <pc:docMk/>
          <pc:sldMk cId="3834780898" sldId="540"/>
        </pc:sldMkLst>
      </pc:sldChg>
      <pc:sldChg chg="del">
        <pc:chgData name="Catho Jacobs" userId="e679439b-12e0-4690-9b84-caf9b975203a" providerId="ADAL" clId="{4B507731-6CDF-4E8F-BEEC-1D512E7C3172}" dt="2023-01-13T15:06:43.570" v="262" actId="47"/>
        <pc:sldMkLst>
          <pc:docMk/>
          <pc:sldMk cId="3382001254" sldId="541"/>
        </pc:sldMkLst>
      </pc:sldChg>
      <pc:sldChg chg="delSp modSp mod">
        <pc:chgData name="Catho Jacobs" userId="e679439b-12e0-4690-9b84-caf9b975203a" providerId="ADAL" clId="{4B507731-6CDF-4E8F-BEEC-1D512E7C3172}" dt="2023-01-13T15:07:11.767" v="276" actId="478"/>
        <pc:sldMkLst>
          <pc:docMk/>
          <pc:sldMk cId="649994626" sldId="542"/>
        </pc:sldMkLst>
        <pc:spChg chg="mod">
          <ac:chgData name="Catho Jacobs" userId="e679439b-12e0-4690-9b84-caf9b975203a" providerId="ADAL" clId="{4B507731-6CDF-4E8F-BEEC-1D512E7C3172}" dt="2023-01-13T15:06:49.336" v="263" actId="207"/>
          <ac:spMkLst>
            <pc:docMk/>
            <pc:sldMk cId="649994626" sldId="542"/>
            <ac:spMk id="6" creationId="{00000000-0000-0000-0000-000000000000}"/>
          </ac:spMkLst>
        </pc:spChg>
        <pc:spChg chg="mod">
          <ac:chgData name="Catho Jacobs" userId="e679439b-12e0-4690-9b84-caf9b975203a" providerId="ADAL" clId="{4B507731-6CDF-4E8F-BEEC-1D512E7C3172}" dt="2023-01-13T15:06:53.706" v="264" actId="207"/>
          <ac:spMkLst>
            <pc:docMk/>
            <pc:sldMk cId="649994626" sldId="542"/>
            <ac:spMk id="8" creationId="{00000000-0000-0000-0000-000000000000}"/>
          </ac:spMkLst>
        </pc:spChg>
        <pc:picChg chg="mod">
          <ac:chgData name="Catho Jacobs" userId="e679439b-12e0-4690-9b84-caf9b975203a" providerId="ADAL" clId="{4B507731-6CDF-4E8F-BEEC-1D512E7C3172}" dt="2023-01-13T15:07:09.341" v="274" actId="1076"/>
          <ac:picMkLst>
            <pc:docMk/>
            <pc:sldMk cId="649994626" sldId="542"/>
            <ac:picMk id="3" creationId="{8B433381-C291-44AE-BCD7-8ADF16E79C3E}"/>
          </ac:picMkLst>
        </pc:picChg>
        <pc:picChg chg="del">
          <ac:chgData name="Catho Jacobs" userId="e679439b-12e0-4690-9b84-caf9b975203a" providerId="ADAL" clId="{4B507731-6CDF-4E8F-BEEC-1D512E7C3172}" dt="2023-01-13T15:07:11.767" v="276" actId="478"/>
          <ac:picMkLst>
            <pc:docMk/>
            <pc:sldMk cId="649994626" sldId="542"/>
            <ac:picMk id="7" creationId="{127BB402-7529-4BC5-A624-5508D7ECFEE1}"/>
          </ac:picMkLst>
        </pc:picChg>
        <pc:picChg chg="del">
          <ac:chgData name="Catho Jacobs" userId="e679439b-12e0-4690-9b84-caf9b975203a" providerId="ADAL" clId="{4B507731-6CDF-4E8F-BEEC-1D512E7C3172}" dt="2023-01-13T15:07:11.234" v="275" actId="478"/>
          <ac:picMkLst>
            <pc:docMk/>
            <pc:sldMk cId="649994626" sldId="542"/>
            <ac:picMk id="9" creationId="{94EBEEA6-28BA-4813-860A-10133F4C30DD}"/>
          </ac:picMkLst>
        </pc:picChg>
        <pc:picChg chg="mod">
          <ac:chgData name="Catho Jacobs" userId="e679439b-12e0-4690-9b84-caf9b975203a" providerId="ADAL" clId="{4B507731-6CDF-4E8F-BEEC-1D512E7C3172}" dt="2023-01-13T15:07:08.397" v="273" actId="1076"/>
          <ac:picMkLst>
            <pc:docMk/>
            <pc:sldMk cId="649994626" sldId="542"/>
            <ac:picMk id="10" creationId="{8C788BD2-9C9F-4911-A421-20FF4CA5D94F}"/>
          </ac:picMkLst>
        </pc:picChg>
      </pc:sldChg>
      <pc:sldChg chg="addSp delSp modSp mod">
        <pc:chgData name="Catho Jacobs" userId="e679439b-12e0-4690-9b84-caf9b975203a" providerId="ADAL" clId="{4B507731-6CDF-4E8F-BEEC-1D512E7C3172}" dt="2023-01-13T15:09:49.159" v="400" actId="478"/>
        <pc:sldMkLst>
          <pc:docMk/>
          <pc:sldMk cId="3724280784" sldId="543"/>
        </pc:sldMkLst>
        <pc:spChg chg="del">
          <ac:chgData name="Catho Jacobs" userId="e679439b-12e0-4690-9b84-caf9b975203a" providerId="ADAL" clId="{4B507731-6CDF-4E8F-BEEC-1D512E7C3172}" dt="2023-01-13T15:09:49.159" v="400" actId="478"/>
          <ac:spMkLst>
            <pc:docMk/>
            <pc:sldMk cId="3724280784" sldId="543"/>
            <ac:spMk id="2" creationId="{120CC882-2CC2-462B-A725-9645BA5DE4C6}"/>
          </ac:spMkLst>
        </pc:spChg>
        <pc:spChg chg="add del mod">
          <ac:chgData name="Catho Jacobs" userId="e679439b-12e0-4690-9b84-caf9b975203a" providerId="ADAL" clId="{4B507731-6CDF-4E8F-BEEC-1D512E7C3172}" dt="2023-01-13T15:09:34.192" v="380"/>
          <ac:spMkLst>
            <pc:docMk/>
            <pc:sldMk cId="3724280784" sldId="543"/>
            <ac:spMk id="4" creationId="{5A0651CA-AD67-4CE4-8908-CE575F71F9BA}"/>
          </ac:spMkLst>
        </pc:spChg>
        <pc:spChg chg="add del mod">
          <ac:chgData name="Catho Jacobs" userId="e679439b-12e0-4690-9b84-caf9b975203a" providerId="ADAL" clId="{4B507731-6CDF-4E8F-BEEC-1D512E7C3172}" dt="2023-01-13T15:09:47.780" v="399" actId="478"/>
          <ac:spMkLst>
            <pc:docMk/>
            <pc:sldMk cId="3724280784" sldId="543"/>
            <ac:spMk id="9" creationId="{19DC61E7-FFB6-4B41-A055-0F2C2805537F}"/>
          </ac:spMkLst>
        </pc:spChg>
        <pc:picChg chg="del mod">
          <ac:chgData name="Catho Jacobs" userId="e679439b-12e0-4690-9b84-caf9b975203a" providerId="ADAL" clId="{4B507731-6CDF-4E8F-BEEC-1D512E7C3172}" dt="2023-01-13T15:09:29.172" v="379" actId="478"/>
          <ac:picMkLst>
            <pc:docMk/>
            <pc:sldMk cId="3724280784" sldId="543"/>
            <ac:picMk id="5" creationId="{7EA9A81D-8B50-4890-8B83-67AEE55156E2}"/>
          </ac:picMkLst>
        </pc:picChg>
        <pc:picChg chg="add del mod ord">
          <ac:chgData name="Catho Jacobs" userId="e679439b-12e0-4690-9b84-caf9b975203a" providerId="ADAL" clId="{4B507731-6CDF-4E8F-BEEC-1D512E7C3172}" dt="2023-01-13T15:09:47.780" v="399" actId="478"/>
          <ac:picMkLst>
            <pc:docMk/>
            <pc:sldMk cId="3724280784" sldId="543"/>
            <ac:picMk id="7" creationId="{88490730-0EAD-4B9C-917F-83CAA7BF1980}"/>
          </ac:picMkLst>
        </pc:picChg>
      </pc:sldChg>
      <pc:sldChg chg="del">
        <pc:chgData name="Catho Jacobs" userId="e679439b-12e0-4690-9b84-caf9b975203a" providerId="ADAL" clId="{4B507731-6CDF-4E8F-BEEC-1D512E7C3172}" dt="2023-01-13T15:10:13.785" v="403" actId="47"/>
        <pc:sldMkLst>
          <pc:docMk/>
          <pc:sldMk cId="1408889443" sldId="544"/>
        </pc:sldMkLst>
      </pc:sldChg>
      <pc:sldChg chg="del">
        <pc:chgData name="Catho Jacobs" userId="e679439b-12e0-4690-9b84-caf9b975203a" providerId="ADAL" clId="{4B507731-6CDF-4E8F-BEEC-1D512E7C3172}" dt="2023-01-13T15:10:21.210" v="405" actId="47"/>
        <pc:sldMkLst>
          <pc:docMk/>
          <pc:sldMk cId="386821733" sldId="545"/>
        </pc:sldMkLst>
      </pc:sldChg>
      <pc:sldChg chg="del">
        <pc:chgData name="Catho Jacobs" userId="e679439b-12e0-4690-9b84-caf9b975203a" providerId="ADAL" clId="{4B507731-6CDF-4E8F-BEEC-1D512E7C3172}" dt="2023-01-13T15:10:29.015" v="407" actId="47"/>
        <pc:sldMkLst>
          <pc:docMk/>
          <pc:sldMk cId="838143928" sldId="546"/>
        </pc:sldMkLst>
      </pc:sldChg>
      <pc:sldChg chg="del">
        <pc:chgData name="Catho Jacobs" userId="e679439b-12e0-4690-9b84-caf9b975203a" providerId="ADAL" clId="{4B507731-6CDF-4E8F-BEEC-1D512E7C3172}" dt="2023-01-13T15:10:36.408" v="409" actId="47"/>
        <pc:sldMkLst>
          <pc:docMk/>
          <pc:sldMk cId="917277687" sldId="547"/>
        </pc:sldMkLst>
      </pc:sldChg>
      <pc:sldChg chg="del">
        <pc:chgData name="Catho Jacobs" userId="e679439b-12e0-4690-9b84-caf9b975203a" providerId="ADAL" clId="{4B507731-6CDF-4E8F-BEEC-1D512E7C3172}" dt="2023-01-13T15:13:29" v="514" actId="47"/>
        <pc:sldMkLst>
          <pc:docMk/>
          <pc:sldMk cId="2354988726" sldId="548"/>
        </pc:sldMkLst>
      </pc:sldChg>
      <pc:sldChg chg="del">
        <pc:chgData name="Catho Jacobs" userId="e679439b-12e0-4690-9b84-caf9b975203a" providerId="ADAL" clId="{4B507731-6CDF-4E8F-BEEC-1D512E7C3172}" dt="2023-01-13T15:16:34.206" v="660" actId="47"/>
        <pc:sldMkLst>
          <pc:docMk/>
          <pc:sldMk cId="1524890041" sldId="549"/>
        </pc:sldMkLst>
      </pc:sldChg>
      <pc:sldChg chg="del">
        <pc:chgData name="Catho Jacobs" userId="e679439b-12e0-4690-9b84-caf9b975203a" providerId="ADAL" clId="{4B507731-6CDF-4E8F-BEEC-1D512E7C3172}" dt="2023-01-13T15:16:42.801" v="662" actId="47"/>
        <pc:sldMkLst>
          <pc:docMk/>
          <pc:sldMk cId="589515289" sldId="550"/>
        </pc:sldMkLst>
      </pc:sldChg>
      <pc:sldChg chg="del">
        <pc:chgData name="Catho Jacobs" userId="e679439b-12e0-4690-9b84-caf9b975203a" providerId="ADAL" clId="{4B507731-6CDF-4E8F-BEEC-1D512E7C3172}" dt="2023-01-13T15:16:50.026" v="664" actId="47"/>
        <pc:sldMkLst>
          <pc:docMk/>
          <pc:sldMk cId="2272562203" sldId="551"/>
        </pc:sldMkLst>
      </pc:sldChg>
      <pc:sldChg chg="del">
        <pc:chgData name="Catho Jacobs" userId="e679439b-12e0-4690-9b84-caf9b975203a" providerId="ADAL" clId="{4B507731-6CDF-4E8F-BEEC-1D512E7C3172}" dt="2023-01-13T15:16:57.751" v="666" actId="47"/>
        <pc:sldMkLst>
          <pc:docMk/>
          <pc:sldMk cId="1192862764" sldId="552"/>
        </pc:sldMkLst>
      </pc:sldChg>
      <pc:sldChg chg="del">
        <pc:chgData name="Catho Jacobs" userId="e679439b-12e0-4690-9b84-caf9b975203a" providerId="ADAL" clId="{4B507731-6CDF-4E8F-BEEC-1D512E7C3172}" dt="2023-01-13T15:18:34.720" v="696" actId="47"/>
        <pc:sldMkLst>
          <pc:docMk/>
          <pc:sldMk cId="3737585158" sldId="553"/>
        </pc:sldMkLst>
      </pc:sldChg>
      <pc:sldChg chg="del">
        <pc:chgData name="Catho Jacobs" userId="e679439b-12e0-4690-9b84-caf9b975203a" providerId="ADAL" clId="{4B507731-6CDF-4E8F-BEEC-1D512E7C3172}" dt="2023-01-13T15:18:35.555" v="697" actId="47"/>
        <pc:sldMkLst>
          <pc:docMk/>
          <pc:sldMk cId="1155572658" sldId="554"/>
        </pc:sldMkLst>
      </pc:sldChg>
      <pc:sldChg chg="del">
        <pc:chgData name="Catho Jacobs" userId="e679439b-12e0-4690-9b84-caf9b975203a" providerId="ADAL" clId="{4B507731-6CDF-4E8F-BEEC-1D512E7C3172}" dt="2023-01-13T15:18:40.768" v="699" actId="47"/>
        <pc:sldMkLst>
          <pc:docMk/>
          <pc:sldMk cId="3946924704" sldId="555"/>
        </pc:sldMkLst>
      </pc:sldChg>
      <pc:sldChg chg="del">
        <pc:chgData name="Catho Jacobs" userId="e679439b-12e0-4690-9b84-caf9b975203a" providerId="ADAL" clId="{4B507731-6CDF-4E8F-BEEC-1D512E7C3172}" dt="2023-01-13T15:18:42.783" v="700" actId="47"/>
        <pc:sldMkLst>
          <pc:docMk/>
          <pc:sldMk cId="197467734" sldId="556"/>
        </pc:sldMkLst>
      </pc:sldChg>
      <pc:sldChg chg="del">
        <pc:chgData name="Catho Jacobs" userId="e679439b-12e0-4690-9b84-caf9b975203a" providerId="ADAL" clId="{4B507731-6CDF-4E8F-BEEC-1D512E7C3172}" dt="2023-01-13T15:28:57.296" v="709" actId="47"/>
        <pc:sldMkLst>
          <pc:docMk/>
          <pc:sldMk cId="2153335302" sldId="557"/>
        </pc:sldMkLst>
      </pc:sldChg>
      <pc:sldChg chg="addSp delSp modSp mod">
        <pc:chgData name="Catho Jacobs" userId="e679439b-12e0-4690-9b84-caf9b975203a" providerId="ADAL" clId="{4B507731-6CDF-4E8F-BEEC-1D512E7C3172}" dt="2023-01-13T15:29:42.764" v="720" actId="478"/>
        <pc:sldMkLst>
          <pc:docMk/>
          <pc:sldMk cId="2317346461" sldId="558"/>
        </pc:sldMkLst>
        <pc:spChg chg="mod">
          <ac:chgData name="Catho Jacobs" userId="e679439b-12e0-4690-9b84-caf9b975203a" providerId="ADAL" clId="{4B507731-6CDF-4E8F-BEEC-1D512E7C3172}" dt="2023-01-13T15:29:22.300" v="714" actId="207"/>
          <ac:spMkLst>
            <pc:docMk/>
            <pc:sldMk cId="2317346461" sldId="558"/>
            <ac:spMk id="4" creationId="{00000000-0000-0000-0000-000000000000}"/>
          </ac:spMkLst>
        </pc:spChg>
        <pc:graphicFrameChg chg="del modGraphic">
          <ac:chgData name="Catho Jacobs" userId="e679439b-12e0-4690-9b84-caf9b975203a" providerId="ADAL" clId="{4B507731-6CDF-4E8F-BEEC-1D512E7C3172}" dt="2023-01-13T15:29:26.080" v="716" actId="478"/>
          <ac:graphicFrameMkLst>
            <pc:docMk/>
            <pc:sldMk cId="2317346461" sldId="558"/>
            <ac:graphicFrameMk id="2" creationId="{7D851EC6-A7E4-45D7-9EEC-BA79ACC4DE8B}"/>
          </ac:graphicFrameMkLst>
        </pc:graphicFrameChg>
        <pc:graphicFrameChg chg="add mod">
          <ac:chgData name="Catho Jacobs" userId="e679439b-12e0-4690-9b84-caf9b975203a" providerId="ADAL" clId="{4B507731-6CDF-4E8F-BEEC-1D512E7C3172}" dt="2023-01-13T15:29:39.882" v="718" actId="1076"/>
          <ac:graphicFrameMkLst>
            <pc:docMk/>
            <pc:sldMk cId="2317346461" sldId="558"/>
            <ac:graphicFrameMk id="8" creationId="{8AA65368-B6AD-406F-B48F-91A0634AA87A}"/>
          </ac:graphicFrameMkLst>
        </pc:graphicFrameChg>
        <pc:picChg chg="del">
          <ac:chgData name="Catho Jacobs" userId="e679439b-12e0-4690-9b84-caf9b975203a" providerId="ADAL" clId="{4B507731-6CDF-4E8F-BEEC-1D512E7C3172}" dt="2023-01-13T15:29:42.764" v="720" actId="478"/>
          <ac:picMkLst>
            <pc:docMk/>
            <pc:sldMk cId="2317346461" sldId="558"/>
            <ac:picMk id="10" creationId="{939799D9-1E95-4470-B11B-2EC4E3BAD413}"/>
          </ac:picMkLst>
        </pc:picChg>
        <pc:picChg chg="del">
          <ac:chgData name="Catho Jacobs" userId="e679439b-12e0-4690-9b84-caf9b975203a" providerId="ADAL" clId="{4B507731-6CDF-4E8F-BEEC-1D512E7C3172}" dt="2023-01-13T15:29:41.779" v="719" actId="478"/>
          <ac:picMkLst>
            <pc:docMk/>
            <pc:sldMk cId="2317346461" sldId="558"/>
            <ac:picMk id="11" creationId="{35B64543-CDB1-446D-9EA3-1CFA9DCB3CE6}"/>
          </ac:picMkLst>
        </pc:picChg>
      </pc:sldChg>
      <pc:sldChg chg="add">
        <pc:chgData name="Catho Jacobs" userId="e679439b-12e0-4690-9b84-caf9b975203a" providerId="ADAL" clId="{4B507731-6CDF-4E8F-BEEC-1D512E7C3172}" dt="2023-01-11T15:07:51.457" v="82"/>
        <pc:sldMkLst>
          <pc:docMk/>
          <pc:sldMk cId="829226885" sldId="559"/>
        </pc:sldMkLst>
      </pc:sldChg>
      <pc:sldChg chg="addSp delSp modSp add del mod">
        <pc:chgData name="Catho Jacobs" userId="e679439b-12e0-4690-9b84-caf9b975203a" providerId="ADAL" clId="{4B507731-6CDF-4E8F-BEEC-1D512E7C3172}" dt="2023-01-11T15:07:46.981" v="77"/>
        <pc:sldMkLst>
          <pc:docMk/>
          <pc:sldMk cId="864969946" sldId="559"/>
        </pc:sldMkLst>
        <pc:picChg chg="add del mod">
          <ac:chgData name="Catho Jacobs" userId="e679439b-12e0-4690-9b84-caf9b975203a" providerId="ADAL" clId="{4B507731-6CDF-4E8F-BEEC-1D512E7C3172}" dt="2023-01-11T15:07:46.354" v="75"/>
          <ac:picMkLst>
            <pc:docMk/>
            <pc:sldMk cId="864969946" sldId="559"/>
            <ac:picMk id="2" creationId="{874C05C0-8214-440B-8912-7CCBFBD1D9C6}"/>
          </ac:picMkLst>
        </pc:picChg>
        <pc:picChg chg="add del">
          <ac:chgData name="Catho Jacobs" userId="e679439b-12e0-4690-9b84-caf9b975203a" providerId="ADAL" clId="{4B507731-6CDF-4E8F-BEEC-1D512E7C3172}" dt="2023-01-11T15:07:46.730" v="76" actId="478"/>
          <ac:picMkLst>
            <pc:docMk/>
            <pc:sldMk cId="864969946" sldId="559"/>
            <ac:picMk id="14" creationId="{D12FE0F9-6AA6-4678-86D0-25BF2F5486C5}"/>
          </ac:picMkLst>
        </pc:picChg>
      </pc:sldChg>
      <pc:sldChg chg="add modNotesTx">
        <pc:chgData name="Catho Jacobs" userId="e679439b-12e0-4690-9b84-caf9b975203a" providerId="ADAL" clId="{4B507731-6CDF-4E8F-BEEC-1D512E7C3172}" dt="2023-01-11T15:07:59.970" v="84"/>
        <pc:sldMkLst>
          <pc:docMk/>
          <pc:sldMk cId="3312325803" sldId="560"/>
        </pc:sldMkLst>
      </pc:sldChg>
      <pc:sldChg chg="addSp delSp modSp add del mod">
        <pc:chgData name="Catho Jacobs" userId="e679439b-12e0-4690-9b84-caf9b975203a" providerId="ADAL" clId="{4B507731-6CDF-4E8F-BEEC-1D512E7C3172}" dt="2023-01-11T15:07:35.312" v="59"/>
        <pc:sldMkLst>
          <pc:docMk/>
          <pc:sldMk cId="3455103059" sldId="560"/>
        </pc:sldMkLst>
        <pc:picChg chg="add del">
          <ac:chgData name="Catho Jacobs" userId="e679439b-12e0-4690-9b84-caf9b975203a" providerId="ADAL" clId="{4B507731-6CDF-4E8F-BEEC-1D512E7C3172}" dt="2023-01-11T15:07:35.106" v="58" actId="478"/>
          <ac:picMkLst>
            <pc:docMk/>
            <pc:sldMk cId="3455103059" sldId="560"/>
            <ac:picMk id="2" creationId="{874C05C0-8214-440B-8912-7CCBFBD1D9C6}"/>
          </ac:picMkLst>
        </pc:picChg>
        <pc:picChg chg="add del mod">
          <ac:chgData name="Catho Jacobs" userId="e679439b-12e0-4690-9b84-caf9b975203a" providerId="ADAL" clId="{4B507731-6CDF-4E8F-BEEC-1D512E7C3172}" dt="2023-01-11T15:07:34.810" v="57"/>
          <ac:picMkLst>
            <pc:docMk/>
            <pc:sldMk cId="3455103059" sldId="560"/>
            <ac:picMk id="3" creationId="{75432445-0A7F-4BEE-8012-03187F52C68D}"/>
          </ac:picMkLst>
        </pc:picChg>
      </pc:sldChg>
      <pc:sldChg chg="add modNotesTx">
        <pc:chgData name="Catho Jacobs" userId="e679439b-12e0-4690-9b84-caf9b975203a" providerId="ADAL" clId="{4B507731-6CDF-4E8F-BEEC-1D512E7C3172}" dt="2023-01-11T15:08:10.394" v="86"/>
        <pc:sldMkLst>
          <pc:docMk/>
          <pc:sldMk cId="1021392575" sldId="561"/>
        </pc:sldMkLst>
      </pc:sldChg>
      <pc:sldChg chg="add del">
        <pc:chgData name="Catho Jacobs" userId="e679439b-12e0-4690-9b84-caf9b975203a" providerId="ADAL" clId="{4B507731-6CDF-4E8F-BEEC-1D512E7C3172}" dt="2023-01-11T15:07:05.782" v="49"/>
        <pc:sldMkLst>
          <pc:docMk/>
          <pc:sldMk cId="1315697438" sldId="561"/>
        </pc:sldMkLst>
      </pc:sldChg>
      <pc:sldChg chg="addSp delSp modSp add mod modNotesTx">
        <pc:chgData name="Catho Jacobs" userId="e679439b-12e0-4690-9b84-caf9b975203a" providerId="ADAL" clId="{4B507731-6CDF-4E8F-BEEC-1D512E7C3172}" dt="2023-01-11T15:08:41.135" v="97" actId="14100"/>
        <pc:sldMkLst>
          <pc:docMk/>
          <pc:sldMk cId="2982578134" sldId="562"/>
        </pc:sldMkLst>
        <pc:picChg chg="add mod">
          <ac:chgData name="Catho Jacobs" userId="e679439b-12e0-4690-9b84-caf9b975203a" providerId="ADAL" clId="{4B507731-6CDF-4E8F-BEEC-1D512E7C3172}" dt="2023-01-11T15:08:41.135" v="97" actId="14100"/>
          <ac:picMkLst>
            <pc:docMk/>
            <pc:sldMk cId="2982578134" sldId="562"/>
            <ac:picMk id="2" creationId="{B6E9D159-35A3-427C-94D8-618FA2A9524E}"/>
          </ac:picMkLst>
        </pc:picChg>
        <pc:picChg chg="del">
          <ac:chgData name="Catho Jacobs" userId="e679439b-12e0-4690-9b84-caf9b975203a" providerId="ADAL" clId="{4B507731-6CDF-4E8F-BEEC-1D512E7C3172}" dt="2023-01-11T15:08:24.898" v="90" actId="478"/>
          <ac:picMkLst>
            <pc:docMk/>
            <pc:sldMk cId="2982578134" sldId="562"/>
            <ac:picMk id="3" creationId="{75432445-0A7F-4BEE-8012-03187F52C68D}"/>
          </ac:picMkLst>
        </pc:picChg>
      </pc:sldChg>
      <pc:sldChg chg="addSp delSp modSp add mod">
        <pc:chgData name="Catho Jacobs" userId="e679439b-12e0-4690-9b84-caf9b975203a" providerId="ADAL" clId="{4B507731-6CDF-4E8F-BEEC-1D512E7C3172}" dt="2023-01-13T14:55:48.300" v="107" actId="962"/>
        <pc:sldMkLst>
          <pc:docMk/>
          <pc:sldMk cId="669151593" sldId="563"/>
        </pc:sldMkLst>
        <pc:picChg chg="del">
          <ac:chgData name="Catho Jacobs" userId="e679439b-12e0-4690-9b84-caf9b975203a" providerId="ADAL" clId="{4B507731-6CDF-4E8F-BEEC-1D512E7C3172}" dt="2023-01-13T14:55:44.953" v="104" actId="478"/>
          <ac:picMkLst>
            <pc:docMk/>
            <pc:sldMk cId="669151593" sldId="563"/>
            <ac:picMk id="3" creationId="{CCF6242E-449B-483F-AACA-54BFA2C577AB}"/>
          </ac:picMkLst>
        </pc:picChg>
        <pc:picChg chg="add mod">
          <ac:chgData name="Catho Jacobs" userId="e679439b-12e0-4690-9b84-caf9b975203a" providerId="ADAL" clId="{4B507731-6CDF-4E8F-BEEC-1D512E7C3172}" dt="2023-01-13T14:55:48.300" v="107" actId="962"/>
          <ac:picMkLst>
            <pc:docMk/>
            <pc:sldMk cId="669151593" sldId="563"/>
            <ac:picMk id="4" creationId="{1A128B4E-B5B7-47BD-A6C6-EC07FFF8754B}"/>
          </ac:picMkLst>
        </pc:picChg>
        <pc:picChg chg="del">
          <ac:chgData name="Catho Jacobs" userId="e679439b-12e0-4690-9b84-caf9b975203a" providerId="ADAL" clId="{4B507731-6CDF-4E8F-BEEC-1D512E7C3172}" dt="2023-01-13T14:55:41.922" v="103" actId="478"/>
          <ac:picMkLst>
            <pc:docMk/>
            <pc:sldMk cId="669151593" sldId="563"/>
            <ac:picMk id="5" creationId="{80602522-9892-4A48-BB69-BAFF30649BA6}"/>
          </ac:picMkLst>
        </pc:picChg>
      </pc:sldChg>
      <pc:sldChg chg="add del">
        <pc:chgData name="Catho Jacobs" userId="e679439b-12e0-4690-9b84-caf9b975203a" providerId="ADAL" clId="{4B507731-6CDF-4E8F-BEEC-1D512E7C3172}" dt="2023-01-11T15:08:31.662" v="92"/>
        <pc:sldMkLst>
          <pc:docMk/>
          <pc:sldMk cId="2329223994" sldId="563"/>
        </pc:sldMkLst>
      </pc:sldChg>
      <pc:sldChg chg="addSp delSp modSp add mod">
        <pc:chgData name="Catho Jacobs" userId="e679439b-12e0-4690-9b84-caf9b975203a" providerId="ADAL" clId="{4B507731-6CDF-4E8F-BEEC-1D512E7C3172}" dt="2023-01-13T15:05:52.226" v="247"/>
        <pc:sldMkLst>
          <pc:docMk/>
          <pc:sldMk cId="3973393476" sldId="564"/>
        </pc:sldMkLst>
        <pc:spChg chg="del">
          <ac:chgData name="Catho Jacobs" userId="e679439b-12e0-4690-9b84-caf9b975203a" providerId="ADAL" clId="{4B507731-6CDF-4E8F-BEEC-1D512E7C3172}" dt="2023-01-13T15:05:50.756" v="246" actId="478"/>
          <ac:spMkLst>
            <pc:docMk/>
            <pc:sldMk cId="3973393476" sldId="564"/>
            <ac:spMk id="2" creationId="{4DA0FF5F-7315-4AA6-9C99-3EA1A0FE0DB3}"/>
          </ac:spMkLst>
        </pc:spChg>
        <pc:spChg chg="add mod ord">
          <ac:chgData name="Catho Jacobs" userId="e679439b-12e0-4690-9b84-caf9b975203a" providerId="ADAL" clId="{4B507731-6CDF-4E8F-BEEC-1D512E7C3172}" dt="2023-01-13T15:05:32.927" v="243" actId="167"/>
          <ac:spMkLst>
            <pc:docMk/>
            <pc:sldMk cId="3973393476" sldId="564"/>
            <ac:spMk id="75" creationId="{EC08E6ED-4850-4345-BF3E-F53ADC538C06}"/>
          </ac:spMkLst>
        </pc:spChg>
        <pc:spChg chg="add del mod">
          <ac:chgData name="Catho Jacobs" userId="e679439b-12e0-4690-9b84-caf9b975203a" providerId="ADAL" clId="{4B507731-6CDF-4E8F-BEEC-1D512E7C3172}" dt="2023-01-13T15:05:46.707" v="245"/>
          <ac:spMkLst>
            <pc:docMk/>
            <pc:sldMk cId="3973393476" sldId="564"/>
            <ac:spMk id="76" creationId="{309726C1-8B6A-4FC6-A2E5-4A6D005CC68D}"/>
          </ac:spMkLst>
        </pc:spChg>
        <pc:spChg chg="add del mod">
          <ac:chgData name="Catho Jacobs" userId="e679439b-12e0-4690-9b84-caf9b975203a" providerId="ADAL" clId="{4B507731-6CDF-4E8F-BEEC-1D512E7C3172}" dt="2023-01-13T15:05:46.707" v="245"/>
          <ac:spMkLst>
            <pc:docMk/>
            <pc:sldMk cId="3973393476" sldId="564"/>
            <ac:spMk id="77" creationId="{517B42B0-D2D2-4E07-B4B2-EC91202E0031}"/>
          </ac:spMkLst>
        </pc:spChg>
        <pc:spChg chg="add del mod">
          <ac:chgData name="Catho Jacobs" userId="e679439b-12e0-4690-9b84-caf9b975203a" providerId="ADAL" clId="{4B507731-6CDF-4E8F-BEEC-1D512E7C3172}" dt="2023-01-13T15:05:46.707" v="245"/>
          <ac:spMkLst>
            <pc:docMk/>
            <pc:sldMk cId="3973393476" sldId="564"/>
            <ac:spMk id="78" creationId="{1AB9F7C4-3144-4E91-9C29-1A0D1410FAC8}"/>
          </ac:spMkLst>
        </pc:spChg>
        <pc:spChg chg="add del mod">
          <ac:chgData name="Catho Jacobs" userId="e679439b-12e0-4690-9b84-caf9b975203a" providerId="ADAL" clId="{4B507731-6CDF-4E8F-BEEC-1D512E7C3172}" dt="2023-01-13T15:05:46.707" v="245"/>
          <ac:spMkLst>
            <pc:docMk/>
            <pc:sldMk cId="3973393476" sldId="564"/>
            <ac:spMk id="79" creationId="{0EBDE37F-2233-4AC5-8EF2-48FFD1D6D2E9}"/>
          </ac:spMkLst>
        </pc:spChg>
        <pc:spChg chg="add mod">
          <ac:chgData name="Catho Jacobs" userId="e679439b-12e0-4690-9b84-caf9b975203a" providerId="ADAL" clId="{4B507731-6CDF-4E8F-BEEC-1D512E7C3172}" dt="2023-01-13T15:05:52.226" v="247"/>
          <ac:spMkLst>
            <pc:docMk/>
            <pc:sldMk cId="3973393476" sldId="564"/>
            <ac:spMk id="80" creationId="{DC92E948-35B5-423D-98F0-698A323A5EE6}"/>
          </ac:spMkLst>
        </pc:spChg>
        <pc:spChg chg="add mod">
          <ac:chgData name="Catho Jacobs" userId="e679439b-12e0-4690-9b84-caf9b975203a" providerId="ADAL" clId="{4B507731-6CDF-4E8F-BEEC-1D512E7C3172}" dt="2023-01-13T15:05:52.226" v="247"/>
          <ac:spMkLst>
            <pc:docMk/>
            <pc:sldMk cId="3973393476" sldId="564"/>
            <ac:spMk id="81" creationId="{A171CF03-EE83-4B31-AD17-FCFEFF899801}"/>
          </ac:spMkLst>
        </pc:spChg>
        <pc:spChg chg="add mod">
          <ac:chgData name="Catho Jacobs" userId="e679439b-12e0-4690-9b84-caf9b975203a" providerId="ADAL" clId="{4B507731-6CDF-4E8F-BEEC-1D512E7C3172}" dt="2023-01-13T15:05:52.226" v="247"/>
          <ac:spMkLst>
            <pc:docMk/>
            <pc:sldMk cId="3973393476" sldId="564"/>
            <ac:spMk id="82" creationId="{C9AC5653-9C41-45C6-9C72-74196FCFCD37}"/>
          </ac:spMkLst>
        </pc:spChg>
        <pc:spChg chg="add mod">
          <ac:chgData name="Catho Jacobs" userId="e679439b-12e0-4690-9b84-caf9b975203a" providerId="ADAL" clId="{4B507731-6CDF-4E8F-BEEC-1D512E7C3172}" dt="2023-01-13T15:05:52.226" v="247"/>
          <ac:spMkLst>
            <pc:docMk/>
            <pc:sldMk cId="3973393476" sldId="564"/>
            <ac:spMk id="83" creationId="{37500198-CCED-48FE-AF4D-217C3213CCD7}"/>
          </ac:spMkLst>
        </pc:spChg>
        <pc:spChg chg="del">
          <ac:chgData name="Catho Jacobs" userId="e679439b-12e0-4690-9b84-caf9b975203a" providerId="ADAL" clId="{4B507731-6CDF-4E8F-BEEC-1D512E7C3172}" dt="2023-01-13T15:05:50.756" v="246" actId="478"/>
          <ac:spMkLst>
            <pc:docMk/>
            <pc:sldMk cId="3973393476" sldId="564"/>
            <ac:spMk id="169" creationId="{65DB847E-BF3B-414D-AA45-334F846A5536}"/>
          </ac:spMkLst>
        </pc:spChg>
        <pc:spChg chg="del">
          <ac:chgData name="Catho Jacobs" userId="e679439b-12e0-4690-9b84-caf9b975203a" providerId="ADAL" clId="{4B507731-6CDF-4E8F-BEEC-1D512E7C3172}" dt="2023-01-13T15:05:50.756" v="246" actId="478"/>
          <ac:spMkLst>
            <pc:docMk/>
            <pc:sldMk cId="3973393476" sldId="564"/>
            <ac:spMk id="182" creationId="{9B0D8596-ED18-4B05-8EA0-2657F7EDCC53}"/>
          </ac:spMkLst>
        </pc:spChg>
        <pc:spChg chg="del">
          <ac:chgData name="Catho Jacobs" userId="e679439b-12e0-4690-9b84-caf9b975203a" providerId="ADAL" clId="{4B507731-6CDF-4E8F-BEEC-1D512E7C3172}" dt="2023-01-13T15:05:50.756" v="246" actId="478"/>
          <ac:spMkLst>
            <pc:docMk/>
            <pc:sldMk cId="3973393476" sldId="564"/>
            <ac:spMk id="235" creationId="{AA96C9C6-CAA6-4A5C-A887-0F2FD62FDD0A}"/>
          </ac:spMkLst>
        </pc:spChg>
      </pc:sldChg>
      <pc:sldChg chg="addSp delSp modSp add mod">
        <pc:chgData name="Catho Jacobs" userId="e679439b-12e0-4690-9b84-caf9b975203a" providerId="ADAL" clId="{4B507731-6CDF-4E8F-BEEC-1D512E7C3172}" dt="2023-01-13T15:06:25.688" v="256"/>
        <pc:sldMkLst>
          <pc:docMk/>
          <pc:sldMk cId="4289988303" sldId="565"/>
        </pc:sldMkLst>
        <pc:spChg chg="add mod">
          <ac:chgData name="Catho Jacobs" userId="e679439b-12e0-4690-9b84-caf9b975203a" providerId="ADAL" clId="{4B507731-6CDF-4E8F-BEEC-1D512E7C3172}" dt="2023-01-13T15:06:25.688" v="256"/>
          <ac:spMkLst>
            <pc:docMk/>
            <pc:sldMk cId="4289988303" sldId="565"/>
            <ac:spMk id="76" creationId="{1ED87629-8211-4C93-9104-5E838619BF26}"/>
          </ac:spMkLst>
        </pc:spChg>
        <pc:spChg chg="add mod">
          <ac:chgData name="Catho Jacobs" userId="e679439b-12e0-4690-9b84-caf9b975203a" providerId="ADAL" clId="{4B507731-6CDF-4E8F-BEEC-1D512E7C3172}" dt="2023-01-13T15:06:25.688" v="256"/>
          <ac:spMkLst>
            <pc:docMk/>
            <pc:sldMk cId="4289988303" sldId="565"/>
            <ac:spMk id="77" creationId="{06E72793-D680-4E9D-A868-FC213D03F685}"/>
          </ac:spMkLst>
        </pc:spChg>
        <pc:spChg chg="add mod">
          <ac:chgData name="Catho Jacobs" userId="e679439b-12e0-4690-9b84-caf9b975203a" providerId="ADAL" clId="{4B507731-6CDF-4E8F-BEEC-1D512E7C3172}" dt="2023-01-13T15:06:25.688" v="256"/>
          <ac:spMkLst>
            <pc:docMk/>
            <pc:sldMk cId="4289988303" sldId="565"/>
            <ac:spMk id="78" creationId="{5327E6DB-8881-41C6-9F93-BFBA4350AD1B}"/>
          </ac:spMkLst>
        </pc:spChg>
        <pc:spChg chg="add mod">
          <ac:chgData name="Catho Jacobs" userId="e679439b-12e0-4690-9b84-caf9b975203a" providerId="ADAL" clId="{4B507731-6CDF-4E8F-BEEC-1D512E7C3172}" dt="2023-01-13T15:06:25.688" v="256"/>
          <ac:spMkLst>
            <pc:docMk/>
            <pc:sldMk cId="4289988303" sldId="565"/>
            <ac:spMk id="79" creationId="{3F59E96D-2E34-4F53-820B-07F7AEB35F7A}"/>
          </ac:spMkLst>
        </pc:spChg>
        <pc:spChg chg="del">
          <ac:chgData name="Catho Jacobs" userId="e679439b-12e0-4690-9b84-caf9b975203a" providerId="ADAL" clId="{4B507731-6CDF-4E8F-BEEC-1D512E7C3172}" dt="2023-01-13T15:06:08.355" v="250" actId="478"/>
          <ac:spMkLst>
            <pc:docMk/>
            <pc:sldMk cId="4289988303" sldId="565"/>
            <ac:spMk id="80" creationId="{DC92E948-35B5-423D-98F0-698A323A5EE6}"/>
          </ac:spMkLst>
        </pc:spChg>
        <pc:spChg chg="del">
          <ac:chgData name="Catho Jacobs" userId="e679439b-12e0-4690-9b84-caf9b975203a" providerId="ADAL" clId="{4B507731-6CDF-4E8F-BEEC-1D512E7C3172}" dt="2023-01-13T15:06:08.355" v="250" actId="478"/>
          <ac:spMkLst>
            <pc:docMk/>
            <pc:sldMk cId="4289988303" sldId="565"/>
            <ac:spMk id="81" creationId="{A171CF03-EE83-4B31-AD17-FCFEFF899801}"/>
          </ac:spMkLst>
        </pc:spChg>
        <pc:spChg chg="del">
          <ac:chgData name="Catho Jacobs" userId="e679439b-12e0-4690-9b84-caf9b975203a" providerId="ADAL" clId="{4B507731-6CDF-4E8F-BEEC-1D512E7C3172}" dt="2023-01-13T15:06:08.355" v="250" actId="478"/>
          <ac:spMkLst>
            <pc:docMk/>
            <pc:sldMk cId="4289988303" sldId="565"/>
            <ac:spMk id="82" creationId="{C9AC5653-9C41-45C6-9C72-74196FCFCD37}"/>
          </ac:spMkLst>
        </pc:spChg>
        <pc:spChg chg="del">
          <ac:chgData name="Catho Jacobs" userId="e679439b-12e0-4690-9b84-caf9b975203a" providerId="ADAL" clId="{4B507731-6CDF-4E8F-BEEC-1D512E7C3172}" dt="2023-01-13T15:06:08.355" v="250" actId="478"/>
          <ac:spMkLst>
            <pc:docMk/>
            <pc:sldMk cId="4289988303" sldId="565"/>
            <ac:spMk id="83" creationId="{37500198-CCED-48FE-AF4D-217C3213CCD7}"/>
          </ac:spMkLst>
        </pc:spChg>
      </pc:sldChg>
      <pc:sldChg chg="add del">
        <pc:chgData name="Catho Jacobs" userId="e679439b-12e0-4690-9b84-caf9b975203a" providerId="ADAL" clId="{4B507731-6CDF-4E8F-BEEC-1D512E7C3172}" dt="2023-01-13T15:06:19.729" v="255" actId="47"/>
        <pc:sldMkLst>
          <pc:docMk/>
          <pc:sldMk cId="3655256823" sldId="566"/>
        </pc:sldMkLst>
      </pc:sldChg>
      <pc:sldChg chg="addSp modSp add">
        <pc:chgData name="Catho Jacobs" userId="e679439b-12e0-4690-9b84-caf9b975203a" providerId="ADAL" clId="{4B507731-6CDF-4E8F-BEEC-1D512E7C3172}" dt="2023-01-13T15:06:34.336" v="258"/>
        <pc:sldMkLst>
          <pc:docMk/>
          <pc:sldMk cId="1597763696" sldId="567"/>
        </pc:sldMkLst>
        <pc:spChg chg="add mod">
          <ac:chgData name="Catho Jacobs" userId="e679439b-12e0-4690-9b84-caf9b975203a" providerId="ADAL" clId="{4B507731-6CDF-4E8F-BEEC-1D512E7C3172}" dt="2023-01-13T15:06:34.336" v="258"/>
          <ac:spMkLst>
            <pc:docMk/>
            <pc:sldMk cId="1597763696" sldId="567"/>
            <ac:spMk id="76" creationId="{098E08B4-951D-4023-9779-3378AE8C510A}"/>
          </ac:spMkLst>
        </pc:spChg>
        <pc:spChg chg="add mod">
          <ac:chgData name="Catho Jacobs" userId="e679439b-12e0-4690-9b84-caf9b975203a" providerId="ADAL" clId="{4B507731-6CDF-4E8F-BEEC-1D512E7C3172}" dt="2023-01-13T15:06:34.336" v="258"/>
          <ac:spMkLst>
            <pc:docMk/>
            <pc:sldMk cId="1597763696" sldId="567"/>
            <ac:spMk id="77" creationId="{C9F44E06-EA4E-4FAE-A56F-4CFC9EDBF7A7}"/>
          </ac:spMkLst>
        </pc:spChg>
        <pc:spChg chg="add mod">
          <ac:chgData name="Catho Jacobs" userId="e679439b-12e0-4690-9b84-caf9b975203a" providerId="ADAL" clId="{4B507731-6CDF-4E8F-BEEC-1D512E7C3172}" dt="2023-01-13T15:06:34.336" v="258"/>
          <ac:spMkLst>
            <pc:docMk/>
            <pc:sldMk cId="1597763696" sldId="567"/>
            <ac:spMk id="78" creationId="{09CEB26D-94A8-45D7-AD28-8E3D079763C8}"/>
          </ac:spMkLst>
        </pc:spChg>
        <pc:spChg chg="add mod">
          <ac:chgData name="Catho Jacobs" userId="e679439b-12e0-4690-9b84-caf9b975203a" providerId="ADAL" clId="{4B507731-6CDF-4E8F-BEEC-1D512E7C3172}" dt="2023-01-13T15:06:34.336" v="258"/>
          <ac:spMkLst>
            <pc:docMk/>
            <pc:sldMk cId="1597763696" sldId="567"/>
            <ac:spMk id="79" creationId="{5ACEF916-DD32-4538-97FF-E5B056D882D7}"/>
          </ac:spMkLst>
        </pc:spChg>
      </pc:sldChg>
      <pc:sldChg chg="addSp modSp add">
        <pc:chgData name="Catho Jacobs" userId="e679439b-12e0-4690-9b84-caf9b975203a" providerId="ADAL" clId="{4B507731-6CDF-4E8F-BEEC-1D512E7C3172}" dt="2023-01-13T15:06:41.656" v="260"/>
        <pc:sldMkLst>
          <pc:docMk/>
          <pc:sldMk cId="4011623055" sldId="568"/>
        </pc:sldMkLst>
        <pc:spChg chg="add mod">
          <ac:chgData name="Catho Jacobs" userId="e679439b-12e0-4690-9b84-caf9b975203a" providerId="ADAL" clId="{4B507731-6CDF-4E8F-BEEC-1D512E7C3172}" dt="2023-01-13T15:06:41.656" v="260"/>
          <ac:spMkLst>
            <pc:docMk/>
            <pc:sldMk cId="4011623055" sldId="568"/>
            <ac:spMk id="76" creationId="{F7F5D240-6FE5-4485-A94E-173F46D4C909}"/>
          </ac:spMkLst>
        </pc:spChg>
        <pc:spChg chg="add mod">
          <ac:chgData name="Catho Jacobs" userId="e679439b-12e0-4690-9b84-caf9b975203a" providerId="ADAL" clId="{4B507731-6CDF-4E8F-BEEC-1D512E7C3172}" dt="2023-01-13T15:06:41.656" v="260"/>
          <ac:spMkLst>
            <pc:docMk/>
            <pc:sldMk cId="4011623055" sldId="568"/>
            <ac:spMk id="77" creationId="{D184A74F-A10F-474B-950F-939D0A51F966}"/>
          </ac:spMkLst>
        </pc:spChg>
        <pc:spChg chg="add mod">
          <ac:chgData name="Catho Jacobs" userId="e679439b-12e0-4690-9b84-caf9b975203a" providerId="ADAL" clId="{4B507731-6CDF-4E8F-BEEC-1D512E7C3172}" dt="2023-01-13T15:06:41.656" v="260"/>
          <ac:spMkLst>
            <pc:docMk/>
            <pc:sldMk cId="4011623055" sldId="568"/>
            <ac:spMk id="78" creationId="{A3A0C011-F354-4DD9-9818-9D908B3B9674}"/>
          </ac:spMkLst>
        </pc:spChg>
        <pc:spChg chg="add mod">
          <ac:chgData name="Catho Jacobs" userId="e679439b-12e0-4690-9b84-caf9b975203a" providerId="ADAL" clId="{4B507731-6CDF-4E8F-BEEC-1D512E7C3172}" dt="2023-01-13T15:06:41.656" v="260"/>
          <ac:spMkLst>
            <pc:docMk/>
            <pc:sldMk cId="4011623055" sldId="568"/>
            <ac:spMk id="79" creationId="{41BA40C3-B48E-4573-BFBE-EC59BFA6A237}"/>
          </ac:spMkLst>
        </pc:spChg>
      </pc:sldChg>
      <pc:sldChg chg="addSp delSp modSp add mod modNotesTx">
        <pc:chgData name="Catho Jacobs" userId="e679439b-12e0-4690-9b84-caf9b975203a" providerId="ADAL" clId="{4B507731-6CDF-4E8F-BEEC-1D512E7C3172}" dt="2023-01-13T15:32:09.919" v="747" actId="166"/>
        <pc:sldMkLst>
          <pc:docMk/>
          <pc:sldMk cId="251608371" sldId="569"/>
        </pc:sldMkLst>
        <pc:spChg chg="mod">
          <ac:chgData name="Catho Jacobs" userId="e679439b-12e0-4690-9b84-caf9b975203a" providerId="ADAL" clId="{4B507731-6CDF-4E8F-BEEC-1D512E7C3172}" dt="2023-01-13T15:08:00.717" v="331" actId="1035"/>
          <ac:spMkLst>
            <pc:docMk/>
            <pc:sldMk cId="251608371" sldId="569"/>
            <ac:spMk id="4" creationId="{AB737CB7-3F05-490B-8E71-4406A35F460A}"/>
          </ac:spMkLst>
        </pc:spChg>
        <pc:spChg chg="mod">
          <ac:chgData name="Catho Jacobs" userId="e679439b-12e0-4690-9b84-caf9b975203a" providerId="ADAL" clId="{4B507731-6CDF-4E8F-BEEC-1D512E7C3172}" dt="2023-01-13T15:08:00.717" v="331" actId="1035"/>
          <ac:spMkLst>
            <pc:docMk/>
            <pc:sldMk cId="251608371" sldId="569"/>
            <ac:spMk id="33" creationId="{800CB496-6A82-4936-9FA3-B52AA35B4901}"/>
          </ac:spMkLst>
        </pc:spChg>
        <pc:spChg chg="mod">
          <ac:chgData name="Catho Jacobs" userId="e679439b-12e0-4690-9b84-caf9b975203a" providerId="ADAL" clId="{4B507731-6CDF-4E8F-BEEC-1D512E7C3172}" dt="2023-01-13T15:08:00.717" v="331" actId="1035"/>
          <ac:spMkLst>
            <pc:docMk/>
            <pc:sldMk cId="251608371" sldId="569"/>
            <ac:spMk id="34" creationId="{7AE174EB-8876-413A-9089-54EF139645B6}"/>
          </ac:spMkLst>
        </pc:spChg>
        <pc:spChg chg="del">
          <ac:chgData name="Catho Jacobs" userId="e679439b-12e0-4690-9b84-caf9b975203a" providerId="ADAL" clId="{4B507731-6CDF-4E8F-BEEC-1D512E7C3172}" dt="2023-01-13T15:31:50.146" v="740" actId="478"/>
          <ac:spMkLst>
            <pc:docMk/>
            <pc:sldMk cId="251608371" sldId="569"/>
            <ac:spMk id="40" creationId="{4CA8D694-5251-4760-9339-B1004C0B9F70}"/>
          </ac:spMkLst>
        </pc:spChg>
        <pc:spChg chg="del mod">
          <ac:chgData name="Catho Jacobs" userId="e679439b-12e0-4690-9b84-caf9b975203a" providerId="ADAL" clId="{4B507731-6CDF-4E8F-BEEC-1D512E7C3172}" dt="2023-01-13T15:31:42.268" v="738" actId="478"/>
          <ac:spMkLst>
            <pc:docMk/>
            <pc:sldMk cId="251608371" sldId="569"/>
            <ac:spMk id="41" creationId="{CE9DD6F2-3102-4F50-B4D5-5E143E25AFB1}"/>
          </ac:spMkLst>
        </pc:spChg>
        <pc:spChg chg="del mod">
          <ac:chgData name="Catho Jacobs" userId="e679439b-12e0-4690-9b84-caf9b975203a" providerId="ADAL" clId="{4B507731-6CDF-4E8F-BEEC-1D512E7C3172}" dt="2023-01-13T15:31:50.146" v="740" actId="478"/>
          <ac:spMkLst>
            <pc:docMk/>
            <pc:sldMk cId="251608371" sldId="569"/>
            <ac:spMk id="42" creationId="{3228F745-7521-4A96-8E4A-1B7864B74F87}"/>
          </ac:spMkLst>
        </pc:spChg>
        <pc:spChg chg="del">
          <ac:chgData name="Catho Jacobs" userId="e679439b-12e0-4690-9b84-caf9b975203a" providerId="ADAL" clId="{4B507731-6CDF-4E8F-BEEC-1D512E7C3172}" dt="2023-01-13T15:31:50.146" v="740" actId="478"/>
          <ac:spMkLst>
            <pc:docMk/>
            <pc:sldMk cId="251608371" sldId="569"/>
            <ac:spMk id="43" creationId="{6B3AE72A-2560-401F-915E-D7720326F6D8}"/>
          </ac:spMkLst>
        </pc:spChg>
        <pc:spChg chg="del">
          <ac:chgData name="Catho Jacobs" userId="e679439b-12e0-4690-9b84-caf9b975203a" providerId="ADAL" clId="{4B507731-6CDF-4E8F-BEEC-1D512E7C3172}" dt="2023-01-13T15:31:50.146" v="740" actId="478"/>
          <ac:spMkLst>
            <pc:docMk/>
            <pc:sldMk cId="251608371" sldId="569"/>
            <ac:spMk id="44" creationId="{55028EA6-B260-4EAB-8978-2808B5815F3D}"/>
          </ac:spMkLst>
        </pc:spChg>
        <pc:spChg chg="del">
          <ac:chgData name="Catho Jacobs" userId="e679439b-12e0-4690-9b84-caf9b975203a" providerId="ADAL" clId="{4B507731-6CDF-4E8F-BEEC-1D512E7C3172}" dt="2023-01-13T15:31:50.146" v="740" actId="478"/>
          <ac:spMkLst>
            <pc:docMk/>
            <pc:sldMk cId="251608371" sldId="569"/>
            <ac:spMk id="45" creationId="{BAB44515-8B9E-4352-9BED-73E12724515A}"/>
          </ac:spMkLst>
        </pc:spChg>
        <pc:spChg chg="del">
          <ac:chgData name="Catho Jacobs" userId="e679439b-12e0-4690-9b84-caf9b975203a" providerId="ADAL" clId="{4B507731-6CDF-4E8F-BEEC-1D512E7C3172}" dt="2023-01-13T15:31:50.146" v="740" actId="478"/>
          <ac:spMkLst>
            <pc:docMk/>
            <pc:sldMk cId="251608371" sldId="569"/>
            <ac:spMk id="46" creationId="{00C70E26-7604-46DF-84DD-9151084300AA}"/>
          </ac:spMkLst>
        </pc:spChg>
        <pc:spChg chg="del">
          <ac:chgData name="Catho Jacobs" userId="e679439b-12e0-4690-9b84-caf9b975203a" providerId="ADAL" clId="{4B507731-6CDF-4E8F-BEEC-1D512E7C3172}" dt="2023-01-13T15:31:50.146" v="740" actId="478"/>
          <ac:spMkLst>
            <pc:docMk/>
            <pc:sldMk cId="251608371" sldId="569"/>
            <ac:spMk id="47" creationId="{36670F20-E779-4612-8DD4-5C703B8A02D8}"/>
          </ac:spMkLst>
        </pc:spChg>
        <pc:spChg chg="del">
          <ac:chgData name="Catho Jacobs" userId="e679439b-12e0-4690-9b84-caf9b975203a" providerId="ADAL" clId="{4B507731-6CDF-4E8F-BEEC-1D512E7C3172}" dt="2023-01-13T15:31:50.146" v="740" actId="478"/>
          <ac:spMkLst>
            <pc:docMk/>
            <pc:sldMk cId="251608371" sldId="569"/>
            <ac:spMk id="48" creationId="{C8C568AF-B17D-4722-A049-D28A606B1237}"/>
          </ac:spMkLst>
        </pc:spChg>
        <pc:spChg chg="del">
          <ac:chgData name="Catho Jacobs" userId="e679439b-12e0-4690-9b84-caf9b975203a" providerId="ADAL" clId="{4B507731-6CDF-4E8F-BEEC-1D512E7C3172}" dt="2023-01-13T15:31:50.146" v="740" actId="478"/>
          <ac:spMkLst>
            <pc:docMk/>
            <pc:sldMk cId="251608371" sldId="569"/>
            <ac:spMk id="49" creationId="{A088F61C-BD67-479D-90BE-2168ADA7239C}"/>
          </ac:spMkLst>
        </pc:spChg>
        <pc:spChg chg="mod">
          <ac:chgData name="Catho Jacobs" userId="e679439b-12e0-4690-9b84-caf9b975203a" providerId="ADAL" clId="{4B507731-6CDF-4E8F-BEEC-1D512E7C3172}" dt="2023-01-13T15:08:00.717" v="331" actId="1035"/>
          <ac:spMkLst>
            <pc:docMk/>
            <pc:sldMk cId="251608371" sldId="569"/>
            <ac:spMk id="58" creationId="{C7ABB207-6086-4FFF-822B-CB9FF07B6046}"/>
          </ac:spMkLst>
        </pc:spChg>
        <pc:spChg chg="mod ord">
          <ac:chgData name="Catho Jacobs" userId="e679439b-12e0-4690-9b84-caf9b975203a" providerId="ADAL" clId="{4B507731-6CDF-4E8F-BEEC-1D512E7C3172}" dt="2023-01-13T15:32:09.919" v="747" actId="166"/>
          <ac:spMkLst>
            <pc:docMk/>
            <pc:sldMk cId="251608371" sldId="569"/>
            <ac:spMk id="59" creationId="{7B39E82E-C0AC-45AF-9D03-9603B4392AE5}"/>
          </ac:spMkLst>
        </pc:spChg>
        <pc:spChg chg="mod ord">
          <ac:chgData name="Catho Jacobs" userId="e679439b-12e0-4690-9b84-caf9b975203a" providerId="ADAL" clId="{4B507731-6CDF-4E8F-BEEC-1D512E7C3172}" dt="2023-01-13T15:32:09.919" v="747" actId="166"/>
          <ac:spMkLst>
            <pc:docMk/>
            <pc:sldMk cId="251608371" sldId="569"/>
            <ac:spMk id="60" creationId="{4FB5E707-BECB-4007-B73F-4FAD61D3DCAF}"/>
          </ac:spMkLst>
        </pc:spChg>
        <pc:spChg chg="mod ord">
          <ac:chgData name="Catho Jacobs" userId="e679439b-12e0-4690-9b84-caf9b975203a" providerId="ADAL" clId="{4B507731-6CDF-4E8F-BEEC-1D512E7C3172}" dt="2023-01-13T15:32:09.919" v="747" actId="166"/>
          <ac:spMkLst>
            <pc:docMk/>
            <pc:sldMk cId="251608371" sldId="569"/>
            <ac:spMk id="61" creationId="{15BEB606-5B04-4A5E-A138-DBFF351E0A24}"/>
          </ac:spMkLst>
        </pc:spChg>
        <pc:spChg chg="mod ord">
          <ac:chgData name="Catho Jacobs" userId="e679439b-12e0-4690-9b84-caf9b975203a" providerId="ADAL" clId="{4B507731-6CDF-4E8F-BEEC-1D512E7C3172}" dt="2023-01-13T15:32:09.919" v="747" actId="166"/>
          <ac:spMkLst>
            <pc:docMk/>
            <pc:sldMk cId="251608371" sldId="569"/>
            <ac:spMk id="62" creationId="{76FFFC13-F36F-414A-9BAF-C8470092E969}"/>
          </ac:spMkLst>
        </pc:spChg>
        <pc:spChg chg="add mod">
          <ac:chgData name="Catho Jacobs" userId="e679439b-12e0-4690-9b84-caf9b975203a" providerId="ADAL" clId="{4B507731-6CDF-4E8F-BEEC-1D512E7C3172}" dt="2023-01-13T15:31:52.740" v="746" actId="1035"/>
          <ac:spMkLst>
            <pc:docMk/>
            <pc:sldMk cId="251608371" sldId="569"/>
            <ac:spMk id="67" creationId="{BF0E4AF1-726E-4BF0-9B22-81182D3219B5}"/>
          </ac:spMkLst>
        </pc:spChg>
        <pc:spChg chg="add mod">
          <ac:chgData name="Catho Jacobs" userId="e679439b-12e0-4690-9b84-caf9b975203a" providerId="ADAL" clId="{4B507731-6CDF-4E8F-BEEC-1D512E7C3172}" dt="2023-01-13T15:31:52.740" v="746" actId="1035"/>
          <ac:spMkLst>
            <pc:docMk/>
            <pc:sldMk cId="251608371" sldId="569"/>
            <ac:spMk id="68" creationId="{F2103DA2-4EA9-4D34-B777-53F55878F60D}"/>
          </ac:spMkLst>
        </pc:spChg>
        <pc:spChg chg="add mod">
          <ac:chgData name="Catho Jacobs" userId="e679439b-12e0-4690-9b84-caf9b975203a" providerId="ADAL" clId="{4B507731-6CDF-4E8F-BEEC-1D512E7C3172}" dt="2023-01-13T15:31:52.740" v="746" actId="1035"/>
          <ac:spMkLst>
            <pc:docMk/>
            <pc:sldMk cId="251608371" sldId="569"/>
            <ac:spMk id="69" creationId="{10FA8902-3707-4A75-B663-0055C20134EF}"/>
          </ac:spMkLst>
        </pc:spChg>
        <pc:spChg chg="add mod">
          <ac:chgData name="Catho Jacobs" userId="e679439b-12e0-4690-9b84-caf9b975203a" providerId="ADAL" clId="{4B507731-6CDF-4E8F-BEEC-1D512E7C3172}" dt="2023-01-13T15:31:52.740" v="746" actId="1035"/>
          <ac:spMkLst>
            <pc:docMk/>
            <pc:sldMk cId="251608371" sldId="569"/>
            <ac:spMk id="70" creationId="{61734876-2C24-4B3E-B4EB-D88B1B3AA8F1}"/>
          </ac:spMkLst>
        </pc:spChg>
        <pc:spChg chg="add mod">
          <ac:chgData name="Catho Jacobs" userId="e679439b-12e0-4690-9b84-caf9b975203a" providerId="ADAL" clId="{4B507731-6CDF-4E8F-BEEC-1D512E7C3172}" dt="2023-01-13T15:31:52.740" v="746" actId="1035"/>
          <ac:spMkLst>
            <pc:docMk/>
            <pc:sldMk cId="251608371" sldId="569"/>
            <ac:spMk id="71" creationId="{8B496673-CFB0-438D-BFDD-A4DACE020EC3}"/>
          </ac:spMkLst>
        </pc:spChg>
        <pc:spChg chg="add mod">
          <ac:chgData name="Catho Jacobs" userId="e679439b-12e0-4690-9b84-caf9b975203a" providerId="ADAL" clId="{4B507731-6CDF-4E8F-BEEC-1D512E7C3172}" dt="2023-01-13T15:31:52.740" v="746" actId="1035"/>
          <ac:spMkLst>
            <pc:docMk/>
            <pc:sldMk cId="251608371" sldId="569"/>
            <ac:spMk id="72" creationId="{D19F4E6B-FDF4-4228-82E4-459A65DCD930}"/>
          </ac:spMkLst>
        </pc:spChg>
        <pc:spChg chg="add mod">
          <ac:chgData name="Catho Jacobs" userId="e679439b-12e0-4690-9b84-caf9b975203a" providerId="ADAL" clId="{4B507731-6CDF-4E8F-BEEC-1D512E7C3172}" dt="2023-01-13T15:31:52.740" v="746" actId="1035"/>
          <ac:spMkLst>
            <pc:docMk/>
            <pc:sldMk cId="251608371" sldId="569"/>
            <ac:spMk id="73" creationId="{F5F6D5F0-1741-4F7E-B605-2CE3D7CAA94D}"/>
          </ac:spMkLst>
        </pc:spChg>
        <pc:spChg chg="add mod">
          <ac:chgData name="Catho Jacobs" userId="e679439b-12e0-4690-9b84-caf9b975203a" providerId="ADAL" clId="{4B507731-6CDF-4E8F-BEEC-1D512E7C3172}" dt="2023-01-13T15:31:52.740" v="746" actId="1035"/>
          <ac:spMkLst>
            <pc:docMk/>
            <pc:sldMk cId="251608371" sldId="569"/>
            <ac:spMk id="74" creationId="{B8D0E6C7-F6A1-49D3-866E-DA36201AA7ED}"/>
          </ac:spMkLst>
        </pc:spChg>
        <pc:spChg chg="add mod">
          <ac:chgData name="Catho Jacobs" userId="e679439b-12e0-4690-9b84-caf9b975203a" providerId="ADAL" clId="{4B507731-6CDF-4E8F-BEEC-1D512E7C3172}" dt="2023-01-13T15:31:52.740" v="746" actId="1035"/>
          <ac:spMkLst>
            <pc:docMk/>
            <pc:sldMk cId="251608371" sldId="569"/>
            <ac:spMk id="75" creationId="{F309A86A-C56C-4660-9A7F-FC83B3AD7FBC}"/>
          </ac:spMkLst>
        </pc:spChg>
        <pc:spChg chg="add mod">
          <ac:chgData name="Catho Jacobs" userId="e679439b-12e0-4690-9b84-caf9b975203a" providerId="ADAL" clId="{4B507731-6CDF-4E8F-BEEC-1D512E7C3172}" dt="2023-01-13T15:31:52.740" v="746" actId="1035"/>
          <ac:spMkLst>
            <pc:docMk/>
            <pc:sldMk cId="251608371" sldId="569"/>
            <ac:spMk id="76" creationId="{EB8D69D7-EDF1-4705-9324-0A45BE1A617C}"/>
          </ac:spMkLst>
        </pc:spChg>
        <pc:picChg chg="add mod">
          <ac:chgData name="Catho Jacobs" userId="e679439b-12e0-4690-9b84-caf9b975203a" providerId="ADAL" clId="{4B507731-6CDF-4E8F-BEEC-1D512E7C3172}" dt="2023-01-13T15:07:46.853" v="322" actId="1035"/>
          <ac:picMkLst>
            <pc:docMk/>
            <pc:sldMk cId="251608371" sldId="569"/>
            <ac:picMk id="32" creationId="{AE7FD241-1B2E-480A-8C35-1000E4B28F51}"/>
          </ac:picMkLst>
        </pc:picChg>
        <pc:picChg chg="add mod">
          <ac:chgData name="Catho Jacobs" userId="e679439b-12e0-4690-9b84-caf9b975203a" providerId="ADAL" clId="{4B507731-6CDF-4E8F-BEEC-1D512E7C3172}" dt="2023-01-13T15:07:46.853" v="322" actId="1035"/>
          <ac:picMkLst>
            <pc:docMk/>
            <pc:sldMk cId="251608371" sldId="569"/>
            <ac:picMk id="35" creationId="{3197A72F-6998-452F-952E-DB15FEBA84E5}"/>
          </ac:picMkLst>
        </pc:picChg>
        <pc:picChg chg="add mod">
          <ac:chgData name="Catho Jacobs" userId="e679439b-12e0-4690-9b84-caf9b975203a" providerId="ADAL" clId="{4B507731-6CDF-4E8F-BEEC-1D512E7C3172}" dt="2023-01-13T15:07:46.853" v="322" actId="1035"/>
          <ac:picMkLst>
            <pc:docMk/>
            <pc:sldMk cId="251608371" sldId="569"/>
            <ac:picMk id="36" creationId="{78AD06C2-4727-428B-9E7D-7F4897D77260}"/>
          </ac:picMkLst>
        </pc:picChg>
        <pc:picChg chg="add mod">
          <ac:chgData name="Catho Jacobs" userId="e679439b-12e0-4690-9b84-caf9b975203a" providerId="ADAL" clId="{4B507731-6CDF-4E8F-BEEC-1D512E7C3172}" dt="2023-01-13T15:07:46.853" v="322" actId="1035"/>
          <ac:picMkLst>
            <pc:docMk/>
            <pc:sldMk cId="251608371" sldId="569"/>
            <ac:picMk id="37" creationId="{605C90B0-75DB-462B-A4A1-7C9156A93CCC}"/>
          </ac:picMkLst>
        </pc:picChg>
        <pc:picChg chg="add mod">
          <ac:chgData name="Catho Jacobs" userId="e679439b-12e0-4690-9b84-caf9b975203a" providerId="ADAL" clId="{4B507731-6CDF-4E8F-BEEC-1D512E7C3172}" dt="2023-01-13T15:07:46.853" v="322" actId="1035"/>
          <ac:picMkLst>
            <pc:docMk/>
            <pc:sldMk cId="251608371" sldId="569"/>
            <ac:picMk id="38" creationId="{F0546D03-1387-45ED-A8FF-4EC59ADDE678}"/>
          </ac:picMkLst>
        </pc:picChg>
        <pc:picChg chg="add mod">
          <ac:chgData name="Catho Jacobs" userId="e679439b-12e0-4690-9b84-caf9b975203a" providerId="ADAL" clId="{4B507731-6CDF-4E8F-BEEC-1D512E7C3172}" dt="2023-01-13T15:07:46.853" v="322" actId="1035"/>
          <ac:picMkLst>
            <pc:docMk/>
            <pc:sldMk cId="251608371" sldId="569"/>
            <ac:picMk id="39" creationId="{14280036-509E-466A-B0F7-FCD9301E6C6D}"/>
          </ac:picMkLst>
        </pc:picChg>
        <pc:picChg chg="mod">
          <ac:chgData name="Catho Jacobs" userId="e679439b-12e0-4690-9b84-caf9b975203a" providerId="ADAL" clId="{4B507731-6CDF-4E8F-BEEC-1D512E7C3172}" dt="2023-01-13T15:08:00.717" v="331" actId="1035"/>
          <ac:picMkLst>
            <pc:docMk/>
            <pc:sldMk cId="251608371" sldId="569"/>
            <ac:picMk id="50" creationId="{4BAFE12C-A79E-4B48-BEB4-36701EA03A43}"/>
          </ac:picMkLst>
        </pc:picChg>
        <pc:picChg chg="mod ord">
          <ac:chgData name="Catho Jacobs" userId="e679439b-12e0-4690-9b84-caf9b975203a" providerId="ADAL" clId="{4B507731-6CDF-4E8F-BEEC-1D512E7C3172}" dt="2023-01-13T15:32:09.919" v="747" actId="166"/>
          <ac:picMkLst>
            <pc:docMk/>
            <pc:sldMk cId="251608371" sldId="569"/>
            <ac:picMk id="51" creationId="{2E5138F0-6D5F-4CE4-B389-531F82302CEE}"/>
          </ac:picMkLst>
        </pc:picChg>
        <pc:picChg chg="mod">
          <ac:chgData name="Catho Jacobs" userId="e679439b-12e0-4690-9b84-caf9b975203a" providerId="ADAL" clId="{4B507731-6CDF-4E8F-BEEC-1D512E7C3172}" dt="2023-01-13T15:08:00.717" v="331" actId="1035"/>
          <ac:picMkLst>
            <pc:docMk/>
            <pc:sldMk cId="251608371" sldId="569"/>
            <ac:picMk id="52" creationId="{50BF1B5B-4D3E-4D13-9175-DB506E69B184}"/>
          </ac:picMkLst>
        </pc:picChg>
        <pc:picChg chg="mod">
          <ac:chgData name="Catho Jacobs" userId="e679439b-12e0-4690-9b84-caf9b975203a" providerId="ADAL" clId="{4B507731-6CDF-4E8F-BEEC-1D512E7C3172}" dt="2023-01-13T15:08:00.717" v="331" actId="1035"/>
          <ac:picMkLst>
            <pc:docMk/>
            <pc:sldMk cId="251608371" sldId="569"/>
            <ac:picMk id="53" creationId="{40B54F98-C8E0-4288-A7FC-9C18FDE1C3A9}"/>
          </ac:picMkLst>
        </pc:picChg>
        <pc:picChg chg="mod">
          <ac:chgData name="Catho Jacobs" userId="e679439b-12e0-4690-9b84-caf9b975203a" providerId="ADAL" clId="{4B507731-6CDF-4E8F-BEEC-1D512E7C3172}" dt="2023-01-13T15:08:00.717" v="331" actId="1035"/>
          <ac:picMkLst>
            <pc:docMk/>
            <pc:sldMk cId="251608371" sldId="569"/>
            <ac:picMk id="54" creationId="{2D30395F-A087-4DE5-AB79-4F2A459FB4F3}"/>
          </ac:picMkLst>
        </pc:picChg>
        <pc:picChg chg="mod ord">
          <ac:chgData name="Catho Jacobs" userId="e679439b-12e0-4690-9b84-caf9b975203a" providerId="ADAL" clId="{4B507731-6CDF-4E8F-BEEC-1D512E7C3172}" dt="2023-01-13T15:32:09.919" v="747" actId="166"/>
          <ac:picMkLst>
            <pc:docMk/>
            <pc:sldMk cId="251608371" sldId="569"/>
            <ac:picMk id="55" creationId="{30F303C6-D486-4B95-A064-78A800C16404}"/>
          </ac:picMkLst>
        </pc:picChg>
        <pc:picChg chg="mod ord">
          <ac:chgData name="Catho Jacobs" userId="e679439b-12e0-4690-9b84-caf9b975203a" providerId="ADAL" clId="{4B507731-6CDF-4E8F-BEEC-1D512E7C3172}" dt="2023-01-13T15:32:09.919" v="747" actId="166"/>
          <ac:picMkLst>
            <pc:docMk/>
            <pc:sldMk cId="251608371" sldId="569"/>
            <ac:picMk id="56" creationId="{02C5F6BB-1B9C-4F12-B743-7BD2C21C7563}"/>
          </ac:picMkLst>
        </pc:picChg>
        <pc:picChg chg="mod ord">
          <ac:chgData name="Catho Jacobs" userId="e679439b-12e0-4690-9b84-caf9b975203a" providerId="ADAL" clId="{4B507731-6CDF-4E8F-BEEC-1D512E7C3172}" dt="2023-01-13T15:32:09.919" v="747" actId="166"/>
          <ac:picMkLst>
            <pc:docMk/>
            <pc:sldMk cId="251608371" sldId="569"/>
            <ac:picMk id="57" creationId="{0F4B33B0-B306-44F5-BC62-81C56F933D3C}"/>
          </ac:picMkLst>
        </pc:picChg>
        <pc:picChg chg="add mod">
          <ac:chgData name="Catho Jacobs" userId="e679439b-12e0-4690-9b84-caf9b975203a" providerId="ADAL" clId="{4B507731-6CDF-4E8F-BEEC-1D512E7C3172}" dt="2023-01-13T15:07:46.853" v="322" actId="1035"/>
          <ac:picMkLst>
            <pc:docMk/>
            <pc:sldMk cId="251608371" sldId="569"/>
            <ac:picMk id="65" creationId="{2EC5C7C5-42FD-4F04-B8B9-8C477A0EAB01}"/>
          </ac:picMkLst>
        </pc:picChg>
        <pc:picChg chg="add mod">
          <ac:chgData name="Catho Jacobs" userId="e679439b-12e0-4690-9b84-caf9b975203a" providerId="ADAL" clId="{4B507731-6CDF-4E8F-BEEC-1D512E7C3172}" dt="2023-01-13T15:07:46.853" v="322" actId="1035"/>
          <ac:picMkLst>
            <pc:docMk/>
            <pc:sldMk cId="251608371" sldId="569"/>
            <ac:picMk id="66" creationId="{AE798604-65A9-48ED-8FF0-A66646127D19}"/>
          </ac:picMkLst>
        </pc:picChg>
      </pc:sldChg>
      <pc:sldChg chg="add del">
        <pc:chgData name="Catho Jacobs" userId="e679439b-12e0-4690-9b84-caf9b975203a" providerId="ADAL" clId="{4B507731-6CDF-4E8F-BEEC-1D512E7C3172}" dt="2023-01-13T15:06:42.729" v="261" actId="47"/>
        <pc:sldMkLst>
          <pc:docMk/>
          <pc:sldMk cId="2050256170" sldId="569"/>
        </pc:sldMkLst>
      </pc:sldChg>
      <pc:sldChg chg="addSp delSp modSp add mod modNotesTx">
        <pc:chgData name="Catho Jacobs" userId="e679439b-12e0-4690-9b84-caf9b975203a" providerId="ADAL" clId="{4B507731-6CDF-4E8F-BEEC-1D512E7C3172}" dt="2023-01-13T15:33:05.197" v="752" actId="166"/>
        <pc:sldMkLst>
          <pc:docMk/>
          <pc:sldMk cId="1024379475" sldId="570"/>
        </pc:sldMkLst>
        <pc:spChg chg="del">
          <ac:chgData name="Catho Jacobs" userId="e679439b-12e0-4690-9b84-caf9b975203a" providerId="ADAL" clId="{4B507731-6CDF-4E8F-BEEC-1D512E7C3172}" dt="2023-01-13T15:32:51.800" v="750" actId="478"/>
          <ac:spMkLst>
            <pc:docMk/>
            <pc:sldMk cId="1024379475" sldId="570"/>
            <ac:spMk id="40" creationId="{4CA8D694-5251-4760-9339-B1004C0B9F70}"/>
          </ac:spMkLst>
        </pc:spChg>
        <pc:spChg chg="del">
          <ac:chgData name="Catho Jacobs" userId="e679439b-12e0-4690-9b84-caf9b975203a" providerId="ADAL" clId="{4B507731-6CDF-4E8F-BEEC-1D512E7C3172}" dt="2023-01-13T15:32:51.800" v="750" actId="478"/>
          <ac:spMkLst>
            <pc:docMk/>
            <pc:sldMk cId="1024379475" sldId="570"/>
            <ac:spMk id="41" creationId="{CE9DD6F2-3102-4F50-B4D5-5E143E25AFB1}"/>
          </ac:spMkLst>
        </pc:spChg>
        <pc:spChg chg="del">
          <ac:chgData name="Catho Jacobs" userId="e679439b-12e0-4690-9b84-caf9b975203a" providerId="ADAL" clId="{4B507731-6CDF-4E8F-BEEC-1D512E7C3172}" dt="2023-01-13T15:32:51.800" v="750" actId="478"/>
          <ac:spMkLst>
            <pc:docMk/>
            <pc:sldMk cId="1024379475" sldId="570"/>
            <ac:spMk id="42" creationId="{3228F745-7521-4A96-8E4A-1B7864B74F87}"/>
          </ac:spMkLst>
        </pc:spChg>
        <pc:spChg chg="del">
          <ac:chgData name="Catho Jacobs" userId="e679439b-12e0-4690-9b84-caf9b975203a" providerId="ADAL" clId="{4B507731-6CDF-4E8F-BEEC-1D512E7C3172}" dt="2023-01-13T15:32:51.800" v="750" actId="478"/>
          <ac:spMkLst>
            <pc:docMk/>
            <pc:sldMk cId="1024379475" sldId="570"/>
            <ac:spMk id="43" creationId="{6B3AE72A-2560-401F-915E-D7720326F6D8}"/>
          </ac:spMkLst>
        </pc:spChg>
        <pc:spChg chg="del">
          <ac:chgData name="Catho Jacobs" userId="e679439b-12e0-4690-9b84-caf9b975203a" providerId="ADAL" clId="{4B507731-6CDF-4E8F-BEEC-1D512E7C3172}" dt="2023-01-13T15:32:51.800" v="750" actId="478"/>
          <ac:spMkLst>
            <pc:docMk/>
            <pc:sldMk cId="1024379475" sldId="570"/>
            <ac:spMk id="44" creationId="{55028EA6-B260-4EAB-8978-2808B5815F3D}"/>
          </ac:spMkLst>
        </pc:spChg>
        <pc:spChg chg="del">
          <ac:chgData name="Catho Jacobs" userId="e679439b-12e0-4690-9b84-caf9b975203a" providerId="ADAL" clId="{4B507731-6CDF-4E8F-BEEC-1D512E7C3172}" dt="2023-01-13T15:32:51.800" v="750" actId="478"/>
          <ac:spMkLst>
            <pc:docMk/>
            <pc:sldMk cId="1024379475" sldId="570"/>
            <ac:spMk id="45" creationId="{BAB44515-8B9E-4352-9BED-73E12724515A}"/>
          </ac:spMkLst>
        </pc:spChg>
        <pc:spChg chg="del">
          <ac:chgData name="Catho Jacobs" userId="e679439b-12e0-4690-9b84-caf9b975203a" providerId="ADAL" clId="{4B507731-6CDF-4E8F-BEEC-1D512E7C3172}" dt="2023-01-13T15:32:51.800" v="750" actId="478"/>
          <ac:spMkLst>
            <pc:docMk/>
            <pc:sldMk cId="1024379475" sldId="570"/>
            <ac:spMk id="46" creationId="{00C70E26-7604-46DF-84DD-9151084300AA}"/>
          </ac:spMkLst>
        </pc:spChg>
        <pc:spChg chg="del">
          <ac:chgData name="Catho Jacobs" userId="e679439b-12e0-4690-9b84-caf9b975203a" providerId="ADAL" clId="{4B507731-6CDF-4E8F-BEEC-1D512E7C3172}" dt="2023-01-13T15:32:51.800" v="750" actId="478"/>
          <ac:spMkLst>
            <pc:docMk/>
            <pc:sldMk cId="1024379475" sldId="570"/>
            <ac:spMk id="47" creationId="{36670F20-E779-4612-8DD4-5C703B8A02D8}"/>
          </ac:spMkLst>
        </pc:spChg>
        <pc:spChg chg="del">
          <ac:chgData name="Catho Jacobs" userId="e679439b-12e0-4690-9b84-caf9b975203a" providerId="ADAL" clId="{4B507731-6CDF-4E8F-BEEC-1D512E7C3172}" dt="2023-01-13T15:32:51.800" v="750" actId="478"/>
          <ac:spMkLst>
            <pc:docMk/>
            <pc:sldMk cId="1024379475" sldId="570"/>
            <ac:spMk id="48" creationId="{C8C568AF-B17D-4722-A049-D28A606B1237}"/>
          </ac:spMkLst>
        </pc:spChg>
        <pc:spChg chg="del">
          <ac:chgData name="Catho Jacobs" userId="e679439b-12e0-4690-9b84-caf9b975203a" providerId="ADAL" clId="{4B507731-6CDF-4E8F-BEEC-1D512E7C3172}" dt="2023-01-13T15:32:51.800" v="750" actId="478"/>
          <ac:spMkLst>
            <pc:docMk/>
            <pc:sldMk cId="1024379475" sldId="570"/>
            <ac:spMk id="49" creationId="{A088F61C-BD67-479D-90BE-2168ADA7239C}"/>
          </ac:spMkLst>
        </pc:spChg>
        <pc:spChg chg="ord">
          <ac:chgData name="Catho Jacobs" userId="e679439b-12e0-4690-9b84-caf9b975203a" providerId="ADAL" clId="{4B507731-6CDF-4E8F-BEEC-1D512E7C3172}" dt="2023-01-13T15:33:05.197" v="752" actId="166"/>
          <ac:spMkLst>
            <pc:docMk/>
            <pc:sldMk cId="1024379475" sldId="570"/>
            <ac:spMk id="59" creationId="{7B39E82E-C0AC-45AF-9D03-9603B4392AE5}"/>
          </ac:spMkLst>
        </pc:spChg>
        <pc:spChg chg="ord">
          <ac:chgData name="Catho Jacobs" userId="e679439b-12e0-4690-9b84-caf9b975203a" providerId="ADAL" clId="{4B507731-6CDF-4E8F-BEEC-1D512E7C3172}" dt="2023-01-13T15:33:05.197" v="752" actId="166"/>
          <ac:spMkLst>
            <pc:docMk/>
            <pc:sldMk cId="1024379475" sldId="570"/>
            <ac:spMk id="60" creationId="{4FB5E707-BECB-4007-B73F-4FAD61D3DCAF}"/>
          </ac:spMkLst>
        </pc:spChg>
        <pc:spChg chg="ord">
          <ac:chgData name="Catho Jacobs" userId="e679439b-12e0-4690-9b84-caf9b975203a" providerId="ADAL" clId="{4B507731-6CDF-4E8F-BEEC-1D512E7C3172}" dt="2023-01-13T15:33:05.197" v="752" actId="166"/>
          <ac:spMkLst>
            <pc:docMk/>
            <pc:sldMk cId="1024379475" sldId="570"/>
            <ac:spMk id="61" creationId="{15BEB606-5B04-4A5E-A138-DBFF351E0A24}"/>
          </ac:spMkLst>
        </pc:spChg>
        <pc:spChg chg="ord">
          <ac:chgData name="Catho Jacobs" userId="e679439b-12e0-4690-9b84-caf9b975203a" providerId="ADAL" clId="{4B507731-6CDF-4E8F-BEEC-1D512E7C3172}" dt="2023-01-13T15:33:05.197" v="752" actId="166"/>
          <ac:spMkLst>
            <pc:docMk/>
            <pc:sldMk cId="1024379475" sldId="570"/>
            <ac:spMk id="62" creationId="{76FFFC13-F36F-414A-9BAF-C8470092E969}"/>
          </ac:spMkLst>
        </pc:spChg>
        <pc:spChg chg="add mod">
          <ac:chgData name="Catho Jacobs" userId="e679439b-12e0-4690-9b84-caf9b975203a" providerId="ADAL" clId="{4B507731-6CDF-4E8F-BEEC-1D512E7C3172}" dt="2023-01-13T15:32:52.312" v="751"/>
          <ac:spMkLst>
            <pc:docMk/>
            <pc:sldMk cId="1024379475" sldId="570"/>
            <ac:spMk id="83" creationId="{CF77BBD2-F258-496F-9B59-B1BB805C0B2B}"/>
          </ac:spMkLst>
        </pc:spChg>
        <pc:spChg chg="add mod">
          <ac:chgData name="Catho Jacobs" userId="e679439b-12e0-4690-9b84-caf9b975203a" providerId="ADAL" clId="{4B507731-6CDF-4E8F-BEEC-1D512E7C3172}" dt="2023-01-13T15:32:52.312" v="751"/>
          <ac:spMkLst>
            <pc:docMk/>
            <pc:sldMk cId="1024379475" sldId="570"/>
            <ac:spMk id="84" creationId="{EF55BAC7-914C-41C2-96FC-B4303B04E2D0}"/>
          </ac:spMkLst>
        </pc:spChg>
        <pc:spChg chg="add mod">
          <ac:chgData name="Catho Jacobs" userId="e679439b-12e0-4690-9b84-caf9b975203a" providerId="ADAL" clId="{4B507731-6CDF-4E8F-BEEC-1D512E7C3172}" dt="2023-01-13T15:32:52.312" v="751"/>
          <ac:spMkLst>
            <pc:docMk/>
            <pc:sldMk cId="1024379475" sldId="570"/>
            <ac:spMk id="85" creationId="{1A608EE0-D7D5-48F6-BD89-CCBC6DDDBA33}"/>
          </ac:spMkLst>
        </pc:spChg>
        <pc:spChg chg="add mod">
          <ac:chgData name="Catho Jacobs" userId="e679439b-12e0-4690-9b84-caf9b975203a" providerId="ADAL" clId="{4B507731-6CDF-4E8F-BEEC-1D512E7C3172}" dt="2023-01-13T15:32:52.312" v="751"/>
          <ac:spMkLst>
            <pc:docMk/>
            <pc:sldMk cId="1024379475" sldId="570"/>
            <ac:spMk id="86" creationId="{7657E566-38AA-43F5-9FF5-61F214544F8F}"/>
          </ac:spMkLst>
        </pc:spChg>
        <pc:spChg chg="add mod">
          <ac:chgData name="Catho Jacobs" userId="e679439b-12e0-4690-9b84-caf9b975203a" providerId="ADAL" clId="{4B507731-6CDF-4E8F-BEEC-1D512E7C3172}" dt="2023-01-13T15:32:52.312" v="751"/>
          <ac:spMkLst>
            <pc:docMk/>
            <pc:sldMk cId="1024379475" sldId="570"/>
            <ac:spMk id="87" creationId="{8DA0019A-3A39-4A45-9E67-921C627DAB6B}"/>
          </ac:spMkLst>
        </pc:spChg>
        <pc:spChg chg="add mod">
          <ac:chgData name="Catho Jacobs" userId="e679439b-12e0-4690-9b84-caf9b975203a" providerId="ADAL" clId="{4B507731-6CDF-4E8F-BEEC-1D512E7C3172}" dt="2023-01-13T15:32:52.312" v="751"/>
          <ac:spMkLst>
            <pc:docMk/>
            <pc:sldMk cId="1024379475" sldId="570"/>
            <ac:spMk id="88" creationId="{390B2245-E718-465E-BA2C-877E989F32D4}"/>
          </ac:spMkLst>
        </pc:spChg>
        <pc:spChg chg="add mod">
          <ac:chgData name="Catho Jacobs" userId="e679439b-12e0-4690-9b84-caf9b975203a" providerId="ADAL" clId="{4B507731-6CDF-4E8F-BEEC-1D512E7C3172}" dt="2023-01-13T15:32:52.312" v="751"/>
          <ac:spMkLst>
            <pc:docMk/>
            <pc:sldMk cId="1024379475" sldId="570"/>
            <ac:spMk id="89" creationId="{897A31A2-BD23-47BE-AD4C-0478D4818848}"/>
          </ac:spMkLst>
        </pc:spChg>
        <pc:spChg chg="add mod">
          <ac:chgData name="Catho Jacobs" userId="e679439b-12e0-4690-9b84-caf9b975203a" providerId="ADAL" clId="{4B507731-6CDF-4E8F-BEEC-1D512E7C3172}" dt="2023-01-13T15:32:52.312" v="751"/>
          <ac:spMkLst>
            <pc:docMk/>
            <pc:sldMk cId="1024379475" sldId="570"/>
            <ac:spMk id="90" creationId="{3DF00745-601A-4189-9630-30E4115A9408}"/>
          </ac:spMkLst>
        </pc:spChg>
        <pc:spChg chg="add mod">
          <ac:chgData name="Catho Jacobs" userId="e679439b-12e0-4690-9b84-caf9b975203a" providerId="ADAL" clId="{4B507731-6CDF-4E8F-BEEC-1D512E7C3172}" dt="2023-01-13T15:32:52.312" v="751"/>
          <ac:spMkLst>
            <pc:docMk/>
            <pc:sldMk cId="1024379475" sldId="570"/>
            <ac:spMk id="91" creationId="{F42259E2-4990-49C3-8439-9706DBDB4EA1}"/>
          </ac:spMkLst>
        </pc:spChg>
        <pc:spChg chg="add mod">
          <ac:chgData name="Catho Jacobs" userId="e679439b-12e0-4690-9b84-caf9b975203a" providerId="ADAL" clId="{4B507731-6CDF-4E8F-BEEC-1D512E7C3172}" dt="2023-01-13T15:32:52.312" v="751"/>
          <ac:spMkLst>
            <pc:docMk/>
            <pc:sldMk cId="1024379475" sldId="570"/>
            <ac:spMk id="92" creationId="{36132C45-3645-4BD0-BFC1-8903947E6F70}"/>
          </ac:spMkLst>
        </pc:spChg>
        <pc:picChg chg="ord">
          <ac:chgData name="Catho Jacobs" userId="e679439b-12e0-4690-9b84-caf9b975203a" providerId="ADAL" clId="{4B507731-6CDF-4E8F-BEEC-1D512E7C3172}" dt="2023-01-13T15:33:05.197" v="752" actId="166"/>
          <ac:picMkLst>
            <pc:docMk/>
            <pc:sldMk cId="1024379475" sldId="570"/>
            <ac:picMk id="51" creationId="{2E5138F0-6D5F-4CE4-B389-531F82302CEE}"/>
          </ac:picMkLst>
        </pc:picChg>
        <pc:picChg chg="ord">
          <ac:chgData name="Catho Jacobs" userId="e679439b-12e0-4690-9b84-caf9b975203a" providerId="ADAL" clId="{4B507731-6CDF-4E8F-BEEC-1D512E7C3172}" dt="2023-01-13T15:33:05.197" v="752" actId="166"/>
          <ac:picMkLst>
            <pc:docMk/>
            <pc:sldMk cId="1024379475" sldId="570"/>
            <ac:picMk id="55" creationId="{30F303C6-D486-4B95-A064-78A800C16404}"/>
          </ac:picMkLst>
        </pc:picChg>
        <pc:picChg chg="ord">
          <ac:chgData name="Catho Jacobs" userId="e679439b-12e0-4690-9b84-caf9b975203a" providerId="ADAL" clId="{4B507731-6CDF-4E8F-BEEC-1D512E7C3172}" dt="2023-01-13T15:33:05.197" v="752" actId="166"/>
          <ac:picMkLst>
            <pc:docMk/>
            <pc:sldMk cId="1024379475" sldId="570"/>
            <ac:picMk id="56" creationId="{02C5F6BB-1B9C-4F12-B743-7BD2C21C7563}"/>
          </ac:picMkLst>
        </pc:picChg>
        <pc:picChg chg="ord">
          <ac:chgData name="Catho Jacobs" userId="e679439b-12e0-4690-9b84-caf9b975203a" providerId="ADAL" clId="{4B507731-6CDF-4E8F-BEEC-1D512E7C3172}" dt="2023-01-13T15:33:05.197" v="752" actId="166"/>
          <ac:picMkLst>
            <pc:docMk/>
            <pc:sldMk cId="1024379475" sldId="570"/>
            <ac:picMk id="57" creationId="{0F4B33B0-B306-44F5-BC62-81C56F933D3C}"/>
          </ac:picMkLst>
        </pc:picChg>
        <pc:picChg chg="add mod">
          <ac:chgData name="Catho Jacobs" userId="e679439b-12e0-4690-9b84-caf9b975203a" providerId="ADAL" clId="{4B507731-6CDF-4E8F-BEEC-1D512E7C3172}" dt="2023-01-13T15:08:30.101" v="350" actId="1035"/>
          <ac:picMkLst>
            <pc:docMk/>
            <pc:sldMk cId="1024379475" sldId="570"/>
            <ac:picMk id="67" creationId="{90729BCF-6D8F-4509-9F62-9375EEF5D07A}"/>
          </ac:picMkLst>
        </pc:picChg>
        <pc:picChg chg="add mod">
          <ac:chgData name="Catho Jacobs" userId="e679439b-12e0-4690-9b84-caf9b975203a" providerId="ADAL" clId="{4B507731-6CDF-4E8F-BEEC-1D512E7C3172}" dt="2023-01-13T15:08:30.101" v="350" actId="1035"/>
          <ac:picMkLst>
            <pc:docMk/>
            <pc:sldMk cId="1024379475" sldId="570"/>
            <ac:picMk id="68" creationId="{758865AB-4D67-4F8B-8971-06276A7B0703}"/>
          </ac:picMkLst>
        </pc:picChg>
        <pc:picChg chg="add mod">
          <ac:chgData name="Catho Jacobs" userId="e679439b-12e0-4690-9b84-caf9b975203a" providerId="ADAL" clId="{4B507731-6CDF-4E8F-BEEC-1D512E7C3172}" dt="2023-01-13T15:08:30.101" v="350" actId="1035"/>
          <ac:picMkLst>
            <pc:docMk/>
            <pc:sldMk cId="1024379475" sldId="570"/>
            <ac:picMk id="69" creationId="{8CB37815-5470-4140-9A2C-71B6A847DDC8}"/>
          </ac:picMkLst>
        </pc:picChg>
        <pc:picChg chg="add mod">
          <ac:chgData name="Catho Jacobs" userId="e679439b-12e0-4690-9b84-caf9b975203a" providerId="ADAL" clId="{4B507731-6CDF-4E8F-BEEC-1D512E7C3172}" dt="2023-01-13T15:08:30.101" v="350" actId="1035"/>
          <ac:picMkLst>
            <pc:docMk/>
            <pc:sldMk cId="1024379475" sldId="570"/>
            <ac:picMk id="70" creationId="{E5F5032D-BE04-46F6-AFAD-F991941AC84F}"/>
          </ac:picMkLst>
        </pc:picChg>
        <pc:picChg chg="add mod">
          <ac:chgData name="Catho Jacobs" userId="e679439b-12e0-4690-9b84-caf9b975203a" providerId="ADAL" clId="{4B507731-6CDF-4E8F-BEEC-1D512E7C3172}" dt="2023-01-13T15:08:30.101" v="350" actId="1035"/>
          <ac:picMkLst>
            <pc:docMk/>
            <pc:sldMk cId="1024379475" sldId="570"/>
            <ac:picMk id="71" creationId="{F504E2D3-005C-4E43-9D91-4D641084922D}"/>
          </ac:picMkLst>
        </pc:picChg>
        <pc:picChg chg="add mod">
          <ac:chgData name="Catho Jacobs" userId="e679439b-12e0-4690-9b84-caf9b975203a" providerId="ADAL" clId="{4B507731-6CDF-4E8F-BEEC-1D512E7C3172}" dt="2023-01-13T15:08:30.101" v="350" actId="1035"/>
          <ac:picMkLst>
            <pc:docMk/>
            <pc:sldMk cId="1024379475" sldId="570"/>
            <ac:picMk id="72" creationId="{25BA2D15-8421-442A-AFFD-DD37DF00BB5B}"/>
          </ac:picMkLst>
        </pc:picChg>
        <pc:picChg chg="add mod">
          <ac:chgData name="Catho Jacobs" userId="e679439b-12e0-4690-9b84-caf9b975203a" providerId="ADAL" clId="{4B507731-6CDF-4E8F-BEEC-1D512E7C3172}" dt="2023-01-13T15:08:30.101" v="350" actId="1035"/>
          <ac:picMkLst>
            <pc:docMk/>
            <pc:sldMk cId="1024379475" sldId="570"/>
            <ac:picMk id="73" creationId="{79AFF3F9-01DF-42EF-8698-158DB1EA2A56}"/>
          </ac:picMkLst>
        </pc:picChg>
        <pc:picChg chg="add mod">
          <ac:chgData name="Catho Jacobs" userId="e679439b-12e0-4690-9b84-caf9b975203a" providerId="ADAL" clId="{4B507731-6CDF-4E8F-BEEC-1D512E7C3172}" dt="2023-01-13T15:09:08.746" v="376" actId="1035"/>
          <ac:picMkLst>
            <pc:docMk/>
            <pc:sldMk cId="1024379475" sldId="570"/>
            <ac:picMk id="74" creationId="{05DF1BBD-6307-4510-9947-5AF876C8DD59}"/>
          </ac:picMkLst>
        </pc:picChg>
        <pc:picChg chg="add mod">
          <ac:chgData name="Catho Jacobs" userId="e679439b-12e0-4690-9b84-caf9b975203a" providerId="ADAL" clId="{4B507731-6CDF-4E8F-BEEC-1D512E7C3172}" dt="2023-01-13T15:09:08.746" v="376" actId="1035"/>
          <ac:picMkLst>
            <pc:docMk/>
            <pc:sldMk cId="1024379475" sldId="570"/>
            <ac:picMk id="75" creationId="{1B9BAE08-A5A9-4241-91B7-9A14E5C98AA7}"/>
          </ac:picMkLst>
        </pc:picChg>
        <pc:picChg chg="add mod">
          <ac:chgData name="Catho Jacobs" userId="e679439b-12e0-4690-9b84-caf9b975203a" providerId="ADAL" clId="{4B507731-6CDF-4E8F-BEEC-1D512E7C3172}" dt="2023-01-13T15:09:08.746" v="376" actId="1035"/>
          <ac:picMkLst>
            <pc:docMk/>
            <pc:sldMk cId="1024379475" sldId="570"/>
            <ac:picMk id="76" creationId="{57AEC32C-BEDE-4E26-9CD6-9CB14D0F3863}"/>
          </ac:picMkLst>
        </pc:picChg>
        <pc:picChg chg="add mod">
          <ac:chgData name="Catho Jacobs" userId="e679439b-12e0-4690-9b84-caf9b975203a" providerId="ADAL" clId="{4B507731-6CDF-4E8F-BEEC-1D512E7C3172}" dt="2023-01-13T15:09:08.746" v="376" actId="1035"/>
          <ac:picMkLst>
            <pc:docMk/>
            <pc:sldMk cId="1024379475" sldId="570"/>
            <ac:picMk id="77" creationId="{1C85F440-3926-4C73-A05F-87DEE53A0E57}"/>
          </ac:picMkLst>
        </pc:picChg>
        <pc:picChg chg="add mod">
          <ac:chgData name="Catho Jacobs" userId="e679439b-12e0-4690-9b84-caf9b975203a" providerId="ADAL" clId="{4B507731-6CDF-4E8F-BEEC-1D512E7C3172}" dt="2023-01-13T15:09:08.746" v="376" actId="1035"/>
          <ac:picMkLst>
            <pc:docMk/>
            <pc:sldMk cId="1024379475" sldId="570"/>
            <ac:picMk id="78" creationId="{6394D2D3-CE91-447D-A34A-A2F265B761EF}"/>
          </ac:picMkLst>
        </pc:picChg>
        <pc:picChg chg="add mod">
          <ac:chgData name="Catho Jacobs" userId="e679439b-12e0-4690-9b84-caf9b975203a" providerId="ADAL" clId="{4B507731-6CDF-4E8F-BEEC-1D512E7C3172}" dt="2023-01-13T15:09:08.746" v="376" actId="1035"/>
          <ac:picMkLst>
            <pc:docMk/>
            <pc:sldMk cId="1024379475" sldId="570"/>
            <ac:picMk id="79" creationId="{CDFE820D-D7C7-446A-BC46-1658475733D6}"/>
          </ac:picMkLst>
        </pc:picChg>
        <pc:picChg chg="add mod">
          <ac:chgData name="Catho Jacobs" userId="e679439b-12e0-4690-9b84-caf9b975203a" providerId="ADAL" clId="{4B507731-6CDF-4E8F-BEEC-1D512E7C3172}" dt="2023-01-13T15:09:08.746" v="376" actId="1035"/>
          <ac:picMkLst>
            <pc:docMk/>
            <pc:sldMk cId="1024379475" sldId="570"/>
            <ac:picMk id="80" creationId="{E4C86BDF-0499-4C81-84A9-E22F7415DDA6}"/>
          </ac:picMkLst>
        </pc:picChg>
        <pc:picChg chg="add mod">
          <ac:chgData name="Catho Jacobs" userId="e679439b-12e0-4690-9b84-caf9b975203a" providerId="ADAL" clId="{4B507731-6CDF-4E8F-BEEC-1D512E7C3172}" dt="2023-01-13T15:09:08.746" v="376" actId="1035"/>
          <ac:picMkLst>
            <pc:docMk/>
            <pc:sldMk cId="1024379475" sldId="570"/>
            <ac:picMk id="81" creationId="{08A90049-75DE-46BD-96B3-6177A0A3CE21}"/>
          </ac:picMkLst>
        </pc:picChg>
        <pc:picChg chg="add mod">
          <ac:chgData name="Catho Jacobs" userId="e679439b-12e0-4690-9b84-caf9b975203a" providerId="ADAL" clId="{4B507731-6CDF-4E8F-BEEC-1D512E7C3172}" dt="2023-01-13T15:09:08.746" v="376" actId="1035"/>
          <ac:picMkLst>
            <pc:docMk/>
            <pc:sldMk cId="1024379475" sldId="570"/>
            <ac:picMk id="82" creationId="{E03EE63C-65A8-4075-AC32-96300F16252A}"/>
          </ac:picMkLst>
        </pc:picChg>
      </pc:sldChg>
      <pc:sldChg chg="addSp modSp add">
        <pc:chgData name="Catho Jacobs" userId="e679439b-12e0-4690-9b84-caf9b975203a" providerId="ADAL" clId="{4B507731-6CDF-4E8F-BEEC-1D512E7C3172}" dt="2023-01-13T15:10:11.699" v="402"/>
        <pc:sldMkLst>
          <pc:docMk/>
          <pc:sldMk cId="551111474" sldId="571"/>
        </pc:sldMkLst>
        <pc:spChg chg="add mod">
          <ac:chgData name="Catho Jacobs" userId="e679439b-12e0-4690-9b84-caf9b975203a" providerId="ADAL" clId="{4B507731-6CDF-4E8F-BEEC-1D512E7C3172}" dt="2023-01-13T15:10:11.699" v="402"/>
          <ac:spMkLst>
            <pc:docMk/>
            <pc:sldMk cId="551111474" sldId="571"/>
            <ac:spMk id="76" creationId="{4AE153E4-0514-436D-B289-E5F643F9AA20}"/>
          </ac:spMkLst>
        </pc:spChg>
        <pc:spChg chg="add mod">
          <ac:chgData name="Catho Jacobs" userId="e679439b-12e0-4690-9b84-caf9b975203a" providerId="ADAL" clId="{4B507731-6CDF-4E8F-BEEC-1D512E7C3172}" dt="2023-01-13T15:10:11.699" v="402"/>
          <ac:spMkLst>
            <pc:docMk/>
            <pc:sldMk cId="551111474" sldId="571"/>
            <ac:spMk id="77" creationId="{5F90E24F-1FD9-4ECB-985E-5699143BC70A}"/>
          </ac:spMkLst>
        </pc:spChg>
        <pc:spChg chg="add mod">
          <ac:chgData name="Catho Jacobs" userId="e679439b-12e0-4690-9b84-caf9b975203a" providerId="ADAL" clId="{4B507731-6CDF-4E8F-BEEC-1D512E7C3172}" dt="2023-01-13T15:10:11.699" v="402"/>
          <ac:spMkLst>
            <pc:docMk/>
            <pc:sldMk cId="551111474" sldId="571"/>
            <ac:spMk id="78" creationId="{5F462924-D451-4C46-926B-86595C6915CE}"/>
          </ac:spMkLst>
        </pc:spChg>
      </pc:sldChg>
      <pc:sldChg chg="addSp modSp add">
        <pc:chgData name="Catho Jacobs" userId="e679439b-12e0-4690-9b84-caf9b975203a" providerId="ADAL" clId="{4B507731-6CDF-4E8F-BEEC-1D512E7C3172}" dt="2023-01-13T15:10:19.232" v="404"/>
        <pc:sldMkLst>
          <pc:docMk/>
          <pc:sldMk cId="3438501580" sldId="572"/>
        </pc:sldMkLst>
        <pc:spChg chg="add mod">
          <ac:chgData name="Catho Jacobs" userId="e679439b-12e0-4690-9b84-caf9b975203a" providerId="ADAL" clId="{4B507731-6CDF-4E8F-BEEC-1D512E7C3172}" dt="2023-01-13T15:10:19.232" v="404"/>
          <ac:spMkLst>
            <pc:docMk/>
            <pc:sldMk cId="3438501580" sldId="572"/>
            <ac:spMk id="80" creationId="{9C083481-B8DD-40EA-A744-30C32810CB64}"/>
          </ac:spMkLst>
        </pc:spChg>
        <pc:spChg chg="add mod">
          <ac:chgData name="Catho Jacobs" userId="e679439b-12e0-4690-9b84-caf9b975203a" providerId="ADAL" clId="{4B507731-6CDF-4E8F-BEEC-1D512E7C3172}" dt="2023-01-13T15:10:19.232" v="404"/>
          <ac:spMkLst>
            <pc:docMk/>
            <pc:sldMk cId="3438501580" sldId="572"/>
            <ac:spMk id="81" creationId="{803392AD-9B27-4766-91B3-D1B0D258BE2C}"/>
          </ac:spMkLst>
        </pc:spChg>
        <pc:spChg chg="add mod">
          <ac:chgData name="Catho Jacobs" userId="e679439b-12e0-4690-9b84-caf9b975203a" providerId="ADAL" clId="{4B507731-6CDF-4E8F-BEEC-1D512E7C3172}" dt="2023-01-13T15:10:19.232" v="404"/>
          <ac:spMkLst>
            <pc:docMk/>
            <pc:sldMk cId="3438501580" sldId="572"/>
            <ac:spMk id="82" creationId="{3F35CC0B-3881-4F55-85CE-1311ED6B5926}"/>
          </ac:spMkLst>
        </pc:spChg>
        <pc:spChg chg="add mod">
          <ac:chgData name="Catho Jacobs" userId="e679439b-12e0-4690-9b84-caf9b975203a" providerId="ADAL" clId="{4B507731-6CDF-4E8F-BEEC-1D512E7C3172}" dt="2023-01-13T15:10:19.232" v="404"/>
          <ac:spMkLst>
            <pc:docMk/>
            <pc:sldMk cId="3438501580" sldId="572"/>
            <ac:spMk id="83" creationId="{9588F1CB-867E-4FF5-9AA5-2A52EE1B7C4C}"/>
          </ac:spMkLst>
        </pc:spChg>
      </pc:sldChg>
      <pc:sldChg chg="addSp modSp add">
        <pc:chgData name="Catho Jacobs" userId="e679439b-12e0-4690-9b84-caf9b975203a" providerId="ADAL" clId="{4B507731-6CDF-4E8F-BEEC-1D512E7C3172}" dt="2023-01-13T15:10:26.968" v="406"/>
        <pc:sldMkLst>
          <pc:docMk/>
          <pc:sldMk cId="3848002006" sldId="573"/>
        </pc:sldMkLst>
        <pc:spChg chg="add mod">
          <ac:chgData name="Catho Jacobs" userId="e679439b-12e0-4690-9b84-caf9b975203a" providerId="ADAL" clId="{4B507731-6CDF-4E8F-BEEC-1D512E7C3172}" dt="2023-01-13T15:10:26.968" v="406"/>
          <ac:spMkLst>
            <pc:docMk/>
            <pc:sldMk cId="3848002006" sldId="573"/>
            <ac:spMk id="80" creationId="{428B0971-391C-494F-9B09-9E7917C4238D}"/>
          </ac:spMkLst>
        </pc:spChg>
        <pc:spChg chg="add mod">
          <ac:chgData name="Catho Jacobs" userId="e679439b-12e0-4690-9b84-caf9b975203a" providerId="ADAL" clId="{4B507731-6CDF-4E8F-BEEC-1D512E7C3172}" dt="2023-01-13T15:10:26.968" v="406"/>
          <ac:spMkLst>
            <pc:docMk/>
            <pc:sldMk cId="3848002006" sldId="573"/>
            <ac:spMk id="81" creationId="{2F2820D7-9114-46CD-BCBF-C07F63E5F961}"/>
          </ac:spMkLst>
        </pc:spChg>
        <pc:spChg chg="add mod">
          <ac:chgData name="Catho Jacobs" userId="e679439b-12e0-4690-9b84-caf9b975203a" providerId="ADAL" clId="{4B507731-6CDF-4E8F-BEEC-1D512E7C3172}" dt="2023-01-13T15:10:26.968" v="406"/>
          <ac:spMkLst>
            <pc:docMk/>
            <pc:sldMk cId="3848002006" sldId="573"/>
            <ac:spMk id="82" creationId="{9F0555A5-937E-479E-9173-8A5605379CD0}"/>
          </ac:spMkLst>
        </pc:spChg>
        <pc:spChg chg="add mod">
          <ac:chgData name="Catho Jacobs" userId="e679439b-12e0-4690-9b84-caf9b975203a" providerId="ADAL" clId="{4B507731-6CDF-4E8F-BEEC-1D512E7C3172}" dt="2023-01-13T15:10:26.968" v="406"/>
          <ac:spMkLst>
            <pc:docMk/>
            <pc:sldMk cId="3848002006" sldId="573"/>
            <ac:spMk id="83" creationId="{493B45A2-03B3-4E12-A2F1-733156244242}"/>
          </ac:spMkLst>
        </pc:spChg>
        <pc:spChg chg="add mod">
          <ac:chgData name="Catho Jacobs" userId="e679439b-12e0-4690-9b84-caf9b975203a" providerId="ADAL" clId="{4B507731-6CDF-4E8F-BEEC-1D512E7C3172}" dt="2023-01-13T15:10:26.968" v="406"/>
          <ac:spMkLst>
            <pc:docMk/>
            <pc:sldMk cId="3848002006" sldId="573"/>
            <ac:spMk id="84" creationId="{0086E1B6-D4C0-4E4D-8AB6-7B1A18640AAD}"/>
          </ac:spMkLst>
        </pc:spChg>
      </pc:sldChg>
      <pc:sldChg chg="addSp modSp add">
        <pc:chgData name="Catho Jacobs" userId="e679439b-12e0-4690-9b84-caf9b975203a" providerId="ADAL" clId="{4B507731-6CDF-4E8F-BEEC-1D512E7C3172}" dt="2023-01-13T15:10:34.869" v="408"/>
        <pc:sldMkLst>
          <pc:docMk/>
          <pc:sldMk cId="1322029567" sldId="574"/>
        </pc:sldMkLst>
        <pc:spChg chg="add mod">
          <ac:chgData name="Catho Jacobs" userId="e679439b-12e0-4690-9b84-caf9b975203a" providerId="ADAL" clId="{4B507731-6CDF-4E8F-BEEC-1D512E7C3172}" dt="2023-01-13T15:10:34.869" v="408"/>
          <ac:spMkLst>
            <pc:docMk/>
            <pc:sldMk cId="1322029567" sldId="574"/>
            <ac:spMk id="80" creationId="{33C754D0-30D2-43D3-8CE6-D62CE8FD33A7}"/>
          </ac:spMkLst>
        </pc:spChg>
        <pc:spChg chg="add mod">
          <ac:chgData name="Catho Jacobs" userId="e679439b-12e0-4690-9b84-caf9b975203a" providerId="ADAL" clId="{4B507731-6CDF-4E8F-BEEC-1D512E7C3172}" dt="2023-01-13T15:10:34.869" v="408"/>
          <ac:spMkLst>
            <pc:docMk/>
            <pc:sldMk cId="1322029567" sldId="574"/>
            <ac:spMk id="81" creationId="{24116B85-B0A7-4F6E-9CB2-85D0BB677399}"/>
          </ac:spMkLst>
        </pc:spChg>
        <pc:spChg chg="add mod">
          <ac:chgData name="Catho Jacobs" userId="e679439b-12e0-4690-9b84-caf9b975203a" providerId="ADAL" clId="{4B507731-6CDF-4E8F-BEEC-1D512E7C3172}" dt="2023-01-13T15:10:34.869" v="408"/>
          <ac:spMkLst>
            <pc:docMk/>
            <pc:sldMk cId="1322029567" sldId="574"/>
            <ac:spMk id="82" creationId="{72DF5257-DFEE-4B03-9726-9CDBE3465B6F}"/>
          </ac:spMkLst>
        </pc:spChg>
      </pc:sldChg>
      <pc:sldChg chg="addSp delSp modSp add del mod">
        <pc:chgData name="Catho Jacobs" userId="e679439b-12e0-4690-9b84-caf9b975203a" providerId="ADAL" clId="{4B507731-6CDF-4E8F-BEEC-1D512E7C3172}" dt="2023-01-13T15:12:46.197" v="482"/>
        <pc:sldMkLst>
          <pc:docMk/>
          <pc:sldMk cId="653830273" sldId="575"/>
        </pc:sldMkLst>
        <pc:picChg chg="add del mod">
          <ac:chgData name="Catho Jacobs" userId="e679439b-12e0-4690-9b84-caf9b975203a" providerId="ADAL" clId="{4B507731-6CDF-4E8F-BEEC-1D512E7C3172}" dt="2023-01-13T15:12:40.898" v="475"/>
          <ac:picMkLst>
            <pc:docMk/>
            <pc:sldMk cId="653830273" sldId="575"/>
            <ac:picMk id="83" creationId="{DB521D23-5B41-4CF5-A556-D2654B1EA352}"/>
          </ac:picMkLst>
        </pc:picChg>
        <pc:picChg chg="add del mod">
          <ac:chgData name="Catho Jacobs" userId="e679439b-12e0-4690-9b84-caf9b975203a" providerId="ADAL" clId="{4B507731-6CDF-4E8F-BEEC-1D512E7C3172}" dt="2023-01-13T15:12:40.898" v="475"/>
          <ac:picMkLst>
            <pc:docMk/>
            <pc:sldMk cId="653830273" sldId="575"/>
            <ac:picMk id="84" creationId="{61CD032B-80FA-433E-830E-A8F60FDE09C0}"/>
          </ac:picMkLst>
        </pc:picChg>
        <pc:picChg chg="add del mod">
          <ac:chgData name="Catho Jacobs" userId="e679439b-12e0-4690-9b84-caf9b975203a" providerId="ADAL" clId="{4B507731-6CDF-4E8F-BEEC-1D512E7C3172}" dt="2023-01-13T15:12:40.898" v="475"/>
          <ac:picMkLst>
            <pc:docMk/>
            <pc:sldMk cId="653830273" sldId="575"/>
            <ac:picMk id="85" creationId="{CA824F86-5CFC-42A6-B597-567C6B54E284}"/>
          </ac:picMkLst>
        </pc:picChg>
        <pc:picChg chg="add del mod">
          <ac:chgData name="Catho Jacobs" userId="e679439b-12e0-4690-9b84-caf9b975203a" providerId="ADAL" clId="{4B507731-6CDF-4E8F-BEEC-1D512E7C3172}" dt="2023-01-13T15:12:40.898" v="475"/>
          <ac:picMkLst>
            <pc:docMk/>
            <pc:sldMk cId="653830273" sldId="575"/>
            <ac:picMk id="86" creationId="{86353AAA-F4E8-4F96-A4E3-80C91954FAD6}"/>
          </ac:picMkLst>
        </pc:picChg>
        <pc:picChg chg="add del mod">
          <ac:chgData name="Catho Jacobs" userId="e679439b-12e0-4690-9b84-caf9b975203a" providerId="ADAL" clId="{4B507731-6CDF-4E8F-BEEC-1D512E7C3172}" dt="2023-01-13T15:12:40.898" v="475"/>
          <ac:picMkLst>
            <pc:docMk/>
            <pc:sldMk cId="653830273" sldId="575"/>
            <ac:picMk id="87" creationId="{9A8DDE1C-74CA-4E56-9372-95E19D350F33}"/>
          </ac:picMkLst>
        </pc:picChg>
        <pc:picChg chg="add del mod">
          <ac:chgData name="Catho Jacobs" userId="e679439b-12e0-4690-9b84-caf9b975203a" providerId="ADAL" clId="{4B507731-6CDF-4E8F-BEEC-1D512E7C3172}" dt="2023-01-13T15:12:40.898" v="475"/>
          <ac:picMkLst>
            <pc:docMk/>
            <pc:sldMk cId="653830273" sldId="575"/>
            <ac:picMk id="88" creationId="{2EB5AAE5-3B9A-45B0-BB69-AE95A5585242}"/>
          </ac:picMkLst>
        </pc:picChg>
        <pc:picChg chg="add del mod">
          <ac:chgData name="Catho Jacobs" userId="e679439b-12e0-4690-9b84-caf9b975203a" providerId="ADAL" clId="{4B507731-6CDF-4E8F-BEEC-1D512E7C3172}" dt="2023-01-13T15:12:40.898" v="475"/>
          <ac:picMkLst>
            <pc:docMk/>
            <pc:sldMk cId="653830273" sldId="575"/>
            <ac:picMk id="89" creationId="{45E65DCF-3A42-4A9D-8046-789F71975A5B}"/>
          </ac:picMkLst>
        </pc:picChg>
        <pc:picChg chg="add del mod">
          <ac:chgData name="Catho Jacobs" userId="e679439b-12e0-4690-9b84-caf9b975203a" providerId="ADAL" clId="{4B507731-6CDF-4E8F-BEEC-1D512E7C3172}" dt="2023-01-13T15:12:40.898" v="475"/>
          <ac:picMkLst>
            <pc:docMk/>
            <pc:sldMk cId="653830273" sldId="575"/>
            <ac:picMk id="90" creationId="{021FE6BF-BEDB-4AEB-B28B-4AD7908A06F0}"/>
          </ac:picMkLst>
        </pc:picChg>
      </pc:sldChg>
      <pc:sldChg chg="addSp delSp modSp add mod modNotesTx">
        <pc:chgData name="Catho Jacobs" userId="e679439b-12e0-4690-9b84-caf9b975203a" providerId="ADAL" clId="{4B507731-6CDF-4E8F-BEEC-1D512E7C3172}" dt="2023-01-13T15:34:26.567" v="765" actId="478"/>
        <pc:sldMkLst>
          <pc:docMk/>
          <pc:sldMk cId="3924861445" sldId="575"/>
        </pc:sldMkLst>
        <pc:spChg chg="del">
          <ac:chgData name="Catho Jacobs" userId="e679439b-12e0-4690-9b84-caf9b975203a" providerId="ADAL" clId="{4B507731-6CDF-4E8F-BEEC-1D512E7C3172}" dt="2023-01-13T15:34:26.567" v="765" actId="478"/>
          <ac:spMkLst>
            <pc:docMk/>
            <pc:sldMk cId="3924861445" sldId="575"/>
            <ac:spMk id="2" creationId="{00000000-0000-0000-0000-000000000000}"/>
          </ac:spMkLst>
        </pc:spChg>
        <pc:spChg chg="del">
          <ac:chgData name="Catho Jacobs" userId="e679439b-12e0-4690-9b84-caf9b975203a" providerId="ADAL" clId="{4B507731-6CDF-4E8F-BEEC-1D512E7C3172}" dt="2023-01-13T15:33:16.125" v="753" actId="478"/>
          <ac:spMkLst>
            <pc:docMk/>
            <pc:sldMk cId="3924861445" sldId="575"/>
            <ac:spMk id="40" creationId="{4CA8D694-5251-4760-9339-B1004C0B9F70}"/>
          </ac:spMkLst>
        </pc:spChg>
        <pc:spChg chg="del">
          <ac:chgData name="Catho Jacobs" userId="e679439b-12e0-4690-9b84-caf9b975203a" providerId="ADAL" clId="{4B507731-6CDF-4E8F-BEEC-1D512E7C3172}" dt="2023-01-13T15:33:16.125" v="753" actId="478"/>
          <ac:spMkLst>
            <pc:docMk/>
            <pc:sldMk cId="3924861445" sldId="575"/>
            <ac:spMk id="41" creationId="{CE9DD6F2-3102-4F50-B4D5-5E143E25AFB1}"/>
          </ac:spMkLst>
        </pc:spChg>
        <pc:spChg chg="del">
          <ac:chgData name="Catho Jacobs" userId="e679439b-12e0-4690-9b84-caf9b975203a" providerId="ADAL" clId="{4B507731-6CDF-4E8F-BEEC-1D512E7C3172}" dt="2023-01-13T15:33:16.125" v="753" actId="478"/>
          <ac:spMkLst>
            <pc:docMk/>
            <pc:sldMk cId="3924861445" sldId="575"/>
            <ac:spMk id="42" creationId="{3228F745-7521-4A96-8E4A-1B7864B74F87}"/>
          </ac:spMkLst>
        </pc:spChg>
        <pc:spChg chg="del">
          <ac:chgData name="Catho Jacobs" userId="e679439b-12e0-4690-9b84-caf9b975203a" providerId="ADAL" clId="{4B507731-6CDF-4E8F-BEEC-1D512E7C3172}" dt="2023-01-13T15:33:16.125" v="753" actId="478"/>
          <ac:spMkLst>
            <pc:docMk/>
            <pc:sldMk cId="3924861445" sldId="575"/>
            <ac:spMk id="43" creationId="{6B3AE72A-2560-401F-915E-D7720326F6D8}"/>
          </ac:spMkLst>
        </pc:spChg>
        <pc:spChg chg="del">
          <ac:chgData name="Catho Jacobs" userId="e679439b-12e0-4690-9b84-caf9b975203a" providerId="ADAL" clId="{4B507731-6CDF-4E8F-BEEC-1D512E7C3172}" dt="2023-01-13T15:33:16.125" v="753" actId="478"/>
          <ac:spMkLst>
            <pc:docMk/>
            <pc:sldMk cId="3924861445" sldId="575"/>
            <ac:spMk id="44" creationId="{55028EA6-B260-4EAB-8978-2808B5815F3D}"/>
          </ac:spMkLst>
        </pc:spChg>
        <pc:spChg chg="del">
          <ac:chgData name="Catho Jacobs" userId="e679439b-12e0-4690-9b84-caf9b975203a" providerId="ADAL" clId="{4B507731-6CDF-4E8F-BEEC-1D512E7C3172}" dt="2023-01-13T15:33:16.125" v="753" actId="478"/>
          <ac:spMkLst>
            <pc:docMk/>
            <pc:sldMk cId="3924861445" sldId="575"/>
            <ac:spMk id="45" creationId="{BAB44515-8B9E-4352-9BED-73E12724515A}"/>
          </ac:spMkLst>
        </pc:spChg>
        <pc:spChg chg="del">
          <ac:chgData name="Catho Jacobs" userId="e679439b-12e0-4690-9b84-caf9b975203a" providerId="ADAL" clId="{4B507731-6CDF-4E8F-BEEC-1D512E7C3172}" dt="2023-01-13T15:33:16.125" v="753" actId="478"/>
          <ac:spMkLst>
            <pc:docMk/>
            <pc:sldMk cId="3924861445" sldId="575"/>
            <ac:spMk id="46" creationId="{00C70E26-7604-46DF-84DD-9151084300AA}"/>
          </ac:spMkLst>
        </pc:spChg>
        <pc:spChg chg="del">
          <ac:chgData name="Catho Jacobs" userId="e679439b-12e0-4690-9b84-caf9b975203a" providerId="ADAL" clId="{4B507731-6CDF-4E8F-BEEC-1D512E7C3172}" dt="2023-01-13T15:33:16.125" v="753" actId="478"/>
          <ac:spMkLst>
            <pc:docMk/>
            <pc:sldMk cId="3924861445" sldId="575"/>
            <ac:spMk id="47" creationId="{36670F20-E779-4612-8DD4-5C703B8A02D8}"/>
          </ac:spMkLst>
        </pc:spChg>
        <pc:spChg chg="del">
          <ac:chgData name="Catho Jacobs" userId="e679439b-12e0-4690-9b84-caf9b975203a" providerId="ADAL" clId="{4B507731-6CDF-4E8F-BEEC-1D512E7C3172}" dt="2023-01-13T15:33:16.125" v="753" actId="478"/>
          <ac:spMkLst>
            <pc:docMk/>
            <pc:sldMk cId="3924861445" sldId="575"/>
            <ac:spMk id="48" creationId="{C8C568AF-B17D-4722-A049-D28A606B1237}"/>
          </ac:spMkLst>
        </pc:spChg>
        <pc:spChg chg="del">
          <ac:chgData name="Catho Jacobs" userId="e679439b-12e0-4690-9b84-caf9b975203a" providerId="ADAL" clId="{4B507731-6CDF-4E8F-BEEC-1D512E7C3172}" dt="2023-01-13T15:33:16.125" v="753" actId="478"/>
          <ac:spMkLst>
            <pc:docMk/>
            <pc:sldMk cId="3924861445" sldId="575"/>
            <ac:spMk id="49" creationId="{A088F61C-BD67-479D-90BE-2168ADA7239C}"/>
          </ac:spMkLst>
        </pc:spChg>
        <pc:spChg chg="ord">
          <ac:chgData name="Catho Jacobs" userId="e679439b-12e0-4690-9b84-caf9b975203a" providerId="ADAL" clId="{4B507731-6CDF-4E8F-BEEC-1D512E7C3172}" dt="2023-01-13T15:34:23.582" v="764" actId="167"/>
          <ac:spMkLst>
            <pc:docMk/>
            <pc:sldMk cId="3924861445" sldId="575"/>
            <ac:spMk id="63" creationId="{7D26C554-5538-45F3-94D8-ADA9AC3A0D56}"/>
          </ac:spMkLst>
        </pc:spChg>
        <pc:spChg chg="add mod ord">
          <ac:chgData name="Catho Jacobs" userId="e679439b-12e0-4690-9b84-caf9b975203a" providerId="ADAL" clId="{4B507731-6CDF-4E8F-BEEC-1D512E7C3172}" dt="2023-01-13T15:34:07.541" v="761" actId="167"/>
          <ac:spMkLst>
            <pc:docMk/>
            <pc:sldMk cId="3924861445" sldId="575"/>
            <ac:spMk id="91" creationId="{BAB082BE-69A0-48D9-A29B-BCFA7E549001}"/>
          </ac:spMkLst>
        </pc:spChg>
        <pc:spChg chg="add mod ord">
          <ac:chgData name="Catho Jacobs" userId="e679439b-12e0-4690-9b84-caf9b975203a" providerId="ADAL" clId="{4B507731-6CDF-4E8F-BEEC-1D512E7C3172}" dt="2023-01-13T15:33:22.552" v="755" actId="171"/>
          <ac:spMkLst>
            <pc:docMk/>
            <pc:sldMk cId="3924861445" sldId="575"/>
            <ac:spMk id="92" creationId="{E3EBD13F-74C1-4606-AC42-DED1C3C84D6E}"/>
          </ac:spMkLst>
        </pc:spChg>
        <pc:spChg chg="add mod ord">
          <ac:chgData name="Catho Jacobs" userId="e679439b-12e0-4690-9b84-caf9b975203a" providerId="ADAL" clId="{4B507731-6CDF-4E8F-BEEC-1D512E7C3172}" dt="2023-01-13T15:33:22.552" v="755" actId="171"/>
          <ac:spMkLst>
            <pc:docMk/>
            <pc:sldMk cId="3924861445" sldId="575"/>
            <ac:spMk id="93" creationId="{F2BE1B99-223C-49D3-8558-6991967901A2}"/>
          </ac:spMkLst>
        </pc:spChg>
        <pc:spChg chg="add mod ord">
          <ac:chgData name="Catho Jacobs" userId="e679439b-12e0-4690-9b84-caf9b975203a" providerId="ADAL" clId="{4B507731-6CDF-4E8F-BEEC-1D512E7C3172}" dt="2023-01-13T15:34:07.541" v="761" actId="167"/>
          <ac:spMkLst>
            <pc:docMk/>
            <pc:sldMk cId="3924861445" sldId="575"/>
            <ac:spMk id="94" creationId="{A0154AFE-A716-40D7-A44E-F62EDF12398F}"/>
          </ac:spMkLst>
        </pc:spChg>
        <pc:spChg chg="add mod ord">
          <ac:chgData name="Catho Jacobs" userId="e679439b-12e0-4690-9b84-caf9b975203a" providerId="ADAL" clId="{4B507731-6CDF-4E8F-BEEC-1D512E7C3172}" dt="2023-01-13T15:34:07.541" v="761" actId="167"/>
          <ac:spMkLst>
            <pc:docMk/>
            <pc:sldMk cId="3924861445" sldId="575"/>
            <ac:spMk id="95" creationId="{8E3AF3F6-E070-47AC-AD39-DEBAC8D88548}"/>
          </ac:spMkLst>
        </pc:spChg>
        <pc:spChg chg="add mod ord">
          <ac:chgData name="Catho Jacobs" userId="e679439b-12e0-4690-9b84-caf9b975203a" providerId="ADAL" clId="{4B507731-6CDF-4E8F-BEEC-1D512E7C3172}" dt="2023-01-13T15:34:07.541" v="761" actId="167"/>
          <ac:spMkLst>
            <pc:docMk/>
            <pc:sldMk cId="3924861445" sldId="575"/>
            <ac:spMk id="96" creationId="{F16031F1-40AA-48F6-A56B-0DEFADB84C58}"/>
          </ac:spMkLst>
        </pc:spChg>
        <pc:spChg chg="add mod ord">
          <ac:chgData name="Catho Jacobs" userId="e679439b-12e0-4690-9b84-caf9b975203a" providerId="ADAL" clId="{4B507731-6CDF-4E8F-BEEC-1D512E7C3172}" dt="2023-01-13T15:34:07.541" v="761" actId="167"/>
          <ac:spMkLst>
            <pc:docMk/>
            <pc:sldMk cId="3924861445" sldId="575"/>
            <ac:spMk id="97" creationId="{E50764F1-ADD0-4423-AA9E-DDD7D9DC8D54}"/>
          </ac:spMkLst>
        </pc:spChg>
        <pc:spChg chg="add mod ord">
          <ac:chgData name="Catho Jacobs" userId="e679439b-12e0-4690-9b84-caf9b975203a" providerId="ADAL" clId="{4B507731-6CDF-4E8F-BEEC-1D512E7C3172}" dt="2023-01-13T15:34:07.541" v="761" actId="167"/>
          <ac:spMkLst>
            <pc:docMk/>
            <pc:sldMk cId="3924861445" sldId="575"/>
            <ac:spMk id="98" creationId="{2DDEF3D0-F77C-431C-B779-56091E2A6199}"/>
          </ac:spMkLst>
        </pc:spChg>
        <pc:spChg chg="add mod ord">
          <ac:chgData name="Catho Jacobs" userId="e679439b-12e0-4690-9b84-caf9b975203a" providerId="ADAL" clId="{4B507731-6CDF-4E8F-BEEC-1D512E7C3172}" dt="2023-01-13T15:34:07.541" v="761" actId="167"/>
          <ac:spMkLst>
            <pc:docMk/>
            <pc:sldMk cId="3924861445" sldId="575"/>
            <ac:spMk id="99" creationId="{7706C11E-7087-475C-A924-6B6B39CD5336}"/>
          </ac:spMkLst>
        </pc:spChg>
        <pc:spChg chg="add mod ord">
          <ac:chgData name="Catho Jacobs" userId="e679439b-12e0-4690-9b84-caf9b975203a" providerId="ADAL" clId="{4B507731-6CDF-4E8F-BEEC-1D512E7C3172}" dt="2023-01-13T15:34:07.541" v="761" actId="167"/>
          <ac:spMkLst>
            <pc:docMk/>
            <pc:sldMk cId="3924861445" sldId="575"/>
            <ac:spMk id="100" creationId="{0AD1CC50-D92F-40A7-9799-75256EDD5E63}"/>
          </ac:spMkLst>
        </pc:spChg>
        <pc:picChg chg="ord">
          <ac:chgData name="Catho Jacobs" userId="e679439b-12e0-4690-9b84-caf9b975203a" providerId="ADAL" clId="{4B507731-6CDF-4E8F-BEEC-1D512E7C3172}" dt="2023-01-13T15:34:15.315" v="763" actId="167"/>
          <ac:picMkLst>
            <pc:docMk/>
            <pc:sldMk cId="3924861445" sldId="575"/>
            <ac:picMk id="64" creationId="{2AC7850F-4BFB-4779-BA9D-DB7455C49A32}"/>
          </ac:picMkLst>
        </pc:picChg>
      </pc:sldChg>
      <pc:sldChg chg="addSp delSp modSp add del mod modAnim modNotesTx">
        <pc:chgData name="Catho Jacobs" userId="e679439b-12e0-4690-9b84-caf9b975203a" providerId="ADAL" clId="{4B507731-6CDF-4E8F-BEEC-1D512E7C3172}" dt="2023-01-13T15:12:38.389" v="469"/>
        <pc:sldMkLst>
          <pc:docMk/>
          <pc:sldMk cId="329267919" sldId="576"/>
        </pc:sldMkLst>
        <pc:picChg chg="add del mod">
          <ac:chgData name="Catho Jacobs" userId="e679439b-12e0-4690-9b84-caf9b975203a" providerId="ADAL" clId="{4B507731-6CDF-4E8F-BEEC-1D512E7C3172}" dt="2023-01-13T15:12:38" v="467"/>
          <ac:picMkLst>
            <pc:docMk/>
            <pc:sldMk cId="329267919" sldId="576"/>
            <ac:picMk id="92" creationId="{DCE5697B-F8C5-47F1-B236-F3A379E56FAF}"/>
          </ac:picMkLst>
        </pc:picChg>
        <pc:cxnChg chg="add del mod">
          <ac:chgData name="Catho Jacobs" userId="e679439b-12e0-4690-9b84-caf9b975203a" providerId="ADAL" clId="{4B507731-6CDF-4E8F-BEEC-1D512E7C3172}" dt="2023-01-13T15:12:38" v="467"/>
          <ac:cxnSpMkLst>
            <pc:docMk/>
            <pc:sldMk cId="329267919" sldId="576"/>
            <ac:cxnSpMk id="91" creationId="{025F90CC-761E-434B-99A7-425F8CFF8DEE}"/>
          </ac:cxnSpMkLst>
        </pc:cxnChg>
      </pc:sldChg>
      <pc:sldChg chg="addSp delSp modSp add mod">
        <pc:chgData name="Catho Jacobs" userId="e679439b-12e0-4690-9b84-caf9b975203a" providerId="ADAL" clId="{4B507731-6CDF-4E8F-BEEC-1D512E7C3172}" dt="2023-01-13T15:34:54.997" v="771" actId="478"/>
        <pc:sldMkLst>
          <pc:docMk/>
          <pc:sldMk cId="2381176763" sldId="576"/>
        </pc:sldMkLst>
        <pc:spChg chg="del">
          <ac:chgData name="Catho Jacobs" userId="e679439b-12e0-4690-9b84-caf9b975203a" providerId="ADAL" clId="{4B507731-6CDF-4E8F-BEEC-1D512E7C3172}" dt="2023-01-13T15:34:54.997" v="771" actId="478"/>
          <ac:spMkLst>
            <pc:docMk/>
            <pc:sldMk cId="2381176763" sldId="576"/>
            <ac:spMk id="2" creationId="{00000000-0000-0000-0000-000000000000}"/>
          </ac:spMkLst>
        </pc:spChg>
        <pc:spChg chg="del">
          <ac:chgData name="Catho Jacobs" userId="e679439b-12e0-4690-9b84-caf9b975203a" providerId="ADAL" clId="{4B507731-6CDF-4E8F-BEEC-1D512E7C3172}" dt="2023-01-13T15:34:45.782" v="766" actId="478"/>
          <ac:spMkLst>
            <pc:docMk/>
            <pc:sldMk cId="2381176763" sldId="576"/>
            <ac:spMk id="40" creationId="{4CA8D694-5251-4760-9339-B1004C0B9F70}"/>
          </ac:spMkLst>
        </pc:spChg>
        <pc:spChg chg="del">
          <ac:chgData name="Catho Jacobs" userId="e679439b-12e0-4690-9b84-caf9b975203a" providerId="ADAL" clId="{4B507731-6CDF-4E8F-BEEC-1D512E7C3172}" dt="2023-01-13T15:34:45.782" v="766" actId="478"/>
          <ac:spMkLst>
            <pc:docMk/>
            <pc:sldMk cId="2381176763" sldId="576"/>
            <ac:spMk id="41" creationId="{CE9DD6F2-3102-4F50-B4D5-5E143E25AFB1}"/>
          </ac:spMkLst>
        </pc:spChg>
        <pc:spChg chg="del">
          <ac:chgData name="Catho Jacobs" userId="e679439b-12e0-4690-9b84-caf9b975203a" providerId="ADAL" clId="{4B507731-6CDF-4E8F-BEEC-1D512E7C3172}" dt="2023-01-13T15:34:45.782" v="766" actId="478"/>
          <ac:spMkLst>
            <pc:docMk/>
            <pc:sldMk cId="2381176763" sldId="576"/>
            <ac:spMk id="42" creationId="{3228F745-7521-4A96-8E4A-1B7864B74F87}"/>
          </ac:spMkLst>
        </pc:spChg>
        <pc:spChg chg="del">
          <ac:chgData name="Catho Jacobs" userId="e679439b-12e0-4690-9b84-caf9b975203a" providerId="ADAL" clId="{4B507731-6CDF-4E8F-BEEC-1D512E7C3172}" dt="2023-01-13T15:34:45.782" v="766" actId="478"/>
          <ac:spMkLst>
            <pc:docMk/>
            <pc:sldMk cId="2381176763" sldId="576"/>
            <ac:spMk id="43" creationId="{6B3AE72A-2560-401F-915E-D7720326F6D8}"/>
          </ac:spMkLst>
        </pc:spChg>
        <pc:spChg chg="del">
          <ac:chgData name="Catho Jacobs" userId="e679439b-12e0-4690-9b84-caf9b975203a" providerId="ADAL" clId="{4B507731-6CDF-4E8F-BEEC-1D512E7C3172}" dt="2023-01-13T15:34:45.782" v="766" actId="478"/>
          <ac:spMkLst>
            <pc:docMk/>
            <pc:sldMk cId="2381176763" sldId="576"/>
            <ac:spMk id="44" creationId="{55028EA6-B260-4EAB-8978-2808B5815F3D}"/>
          </ac:spMkLst>
        </pc:spChg>
        <pc:spChg chg="del">
          <ac:chgData name="Catho Jacobs" userId="e679439b-12e0-4690-9b84-caf9b975203a" providerId="ADAL" clId="{4B507731-6CDF-4E8F-BEEC-1D512E7C3172}" dt="2023-01-13T15:34:45.782" v="766" actId="478"/>
          <ac:spMkLst>
            <pc:docMk/>
            <pc:sldMk cId="2381176763" sldId="576"/>
            <ac:spMk id="45" creationId="{BAB44515-8B9E-4352-9BED-73E12724515A}"/>
          </ac:spMkLst>
        </pc:spChg>
        <pc:spChg chg="del">
          <ac:chgData name="Catho Jacobs" userId="e679439b-12e0-4690-9b84-caf9b975203a" providerId="ADAL" clId="{4B507731-6CDF-4E8F-BEEC-1D512E7C3172}" dt="2023-01-13T15:34:45.782" v="766" actId="478"/>
          <ac:spMkLst>
            <pc:docMk/>
            <pc:sldMk cId="2381176763" sldId="576"/>
            <ac:spMk id="46" creationId="{00C70E26-7604-46DF-84DD-9151084300AA}"/>
          </ac:spMkLst>
        </pc:spChg>
        <pc:spChg chg="del">
          <ac:chgData name="Catho Jacobs" userId="e679439b-12e0-4690-9b84-caf9b975203a" providerId="ADAL" clId="{4B507731-6CDF-4E8F-BEEC-1D512E7C3172}" dt="2023-01-13T15:34:45.782" v="766" actId="478"/>
          <ac:spMkLst>
            <pc:docMk/>
            <pc:sldMk cId="2381176763" sldId="576"/>
            <ac:spMk id="47" creationId="{36670F20-E779-4612-8DD4-5C703B8A02D8}"/>
          </ac:spMkLst>
        </pc:spChg>
        <pc:spChg chg="del">
          <ac:chgData name="Catho Jacobs" userId="e679439b-12e0-4690-9b84-caf9b975203a" providerId="ADAL" clId="{4B507731-6CDF-4E8F-BEEC-1D512E7C3172}" dt="2023-01-13T15:34:45.782" v="766" actId="478"/>
          <ac:spMkLst>
            <pc:docMk/>
            <pc:sldMk cId="2381176763" sldId="576"/>
            <ac:spMk id="48" creationId="{C8C568AF-B17D-4722-A049-D28A606B1237}"/>
          </ac:spMkLst>
        </pc:spChg>
        <pc:spChg chg="del">
          <ac:chgData name="Catho Jacobs" userId="e679439b-12e0-4690-9b84-caf9b975203a" providerId="ADAL" clId="{4B507731-6CDF-4E8F-BEEC-1D512E7C3172}" dt="2023-01-13T15:34:45.782" v="766" actId="478"/>
          <ac:spMkLst>
            <pc:docMk/>
            <pc:sldMk cId="2381176763" sldId="576"/>
            <ac:spMk id="49" creationId="{A088F61C-BD67-479D-90BE-2168ADA7239C}"/>
          </ac:spMkLst>
        </pc:spChg>
        <pc:spChg chg="ord">
          <ac:chgData name="Catho Jacobs" userId="e679439b-12e0-4690-9b84-caf9b975203a" providerId="ADAL" clId="{4B507731-6CDF-4E8F-BEEC-1D512E7C3172}" dt="2023-01-13T15:34:53.723" v="770" actId="167"/>
          <ac:spMkLst>
            <pc:docMk/>
            <pc:sldMk cId="2381176763" sldId="576"/>
            <ac:spMk id="63" creationId="{7D26C554-5538-45F3-94D8-ADA9AC3A0D56}"/>
          </ac:spMkLst>
        </pc:spChg>
        <pc:spChg chg="add mod ord">
          <ac:chgData name="Catho Jacobs" userId="e679439b-12e0-4690-9b84-caf9b975203a" providerId="ADAL" clId="{4B507731-6CDF-4E8F-BEEC-1D512E7C3172}" dt="2023-01-13T15:34:48.780" v="768" actId="167"/>
          <ac:spMkLst>
            <pc:docMk/>
            <pc:sldMk cId="2381176763" sldId="576"/>
            <ac:spMk id="93" creationId="{AD4A8E88-62C8-466D-9567-F1B1CB0B556D}"/>
          </ac:spMkLst>
        </pc:spChg>
        <pc:spChg chg="add mod ord">
          <ac:chgData name="Catho Jacobs" userId="e679439b-12e0-4690-9b84-caf9b975203a" providerId="ADAL" clId="{4B507731-6CDF-4E8F-BEEC-1D512E7C3172}" dt="2023-01-13T15:34:48.780" v="768" actId="167"/>
          <ac:spMkLst>
            <pc:docMk/>
            <pc:sldMk cId="2381176763" sldId="576"/>
            <ac:spMk id="94" creationId="{02052CB5-877D-46CB-8127-305114899AE7}"/>
          </ac:spMkLst>
        </pc:spChg>
        <pc:spChg chg="add mod ord">
          <ac:chgData name="Catho Jacobs" userId="e679439b-12e0-4690-9b84-caf9b975203a" providerId="ADAL" clId="{4B507731-6CDF-4E8F-BEEC-1D512E7C3172}" dt="2023-01-13T15:34:48.780" v="768" actId="167"/>
          <ac:spMkLst>
            <pc:docMk/>
            <pc:sldMk cId="2381176763" sldId="576"/>
            <ac:spMk id="95" creationId="{11CF9745-BB88-4077-B302-357A2E169B09}"/>
          </ac:spMkLst>
        </pc:spChg>
        <pc:spChg chg="add mod ord">
          <ac:chgData name="Catho Jacobs" userId="e679439b-12e0-4690-9b84-caf9b975203a" providerId="ADAL" clId="{4B507731-6CDF-4E8F-BEEC-1D512E7C3172}" dt="2023-01-13T15:34:48.780" v="768" actId="167"/>
          <ac:spMkLst>
            <pc:docMk/>
            <pc:sldMk cId="2381176763" sldId="576"/>
            <ac:spMk id="96" creationId="{36E60BB1-BB89-45B7-B99F-63D3A1813C57}"/>
          </ac:spMkLst>
        </pc:spChg>
        <pc:spChg chg="add mod ord">
          <ac:chgData name="Catho Jacobs" userId="e679439b-12e0-4690-9b84-caf9b975203a" providerId="ADAL" clId="{4B507731-6CDF-4E8F-BEEC-1D512E7C3172}" dt="2023-01-13T15:34:48.780" v="768" actId="167"/>
          <ac:spMkLst>
            <pc:docMk/>
            <pc:sldMk cId="2381176763" sldId="576"/>
            <ac:spMk id="97" creationId="{DEC3C749-2293-4BED-82FD-8521A40346C5}"/>
          </ac:spMkLst>
        </pc:spChg>
        <pc:spChg chg="add mod ord">
          <ac:chgData name="Catho Jacobs" userId="e679439b-12e0-4690-9b84-caf9b975203a" providerId="ADAL" clId="{4B507731-6CDF-4E8F-BEEC-1D512E7C3172}" dt="2023-01-13T15:34:48.780" v="768" actId="167"/>
          <ac:spMkLst>
            <pc:docMk/>
            <pc:sldMk cId="2381176763" sldId="576"/>
            <ac:spMk id="98" creationId="{4A5FE098-602D-46B4-94A1-C8A253A68070}"/>
          </ac:spMkLst>
        </pc:spChg>
        <pc:spChg chg="add mod ord">
          <ac:chgData name="Catho Jacobs" userId="e679439b-12e0-4690-9b84-caf9b975203a" providerId="ADAL" clId="{4B507731-6CDF-4E8F-BEEC-1D512E7C3172}" dt="2023-01-13T15:34:48.780" v="768" actId="167"/>
          <ac:spMkLst>
            <pc:docMk/>
            <pc:sldMk cId="2381176763" sldId="576"/>
            <ac:spMk id="99" creationId="{F9FEAEC9-6991-4CB6-9D2C-00A5F74A246E}"/>
          </ac:spMkLst>
        </pc:spChg>
        <pc:spChg chg="add mod ord">
          <ac:chgData name="Catho Jacobs" userId="e679439b-12e0-4690-9b84-caf9b975203a" providerId="ADAL" clId="{4B507731-6CDF-4E8F-BEEC-1D512E7C3172}" dt="2023-01-13T15:34:48.780" v="768" actId="167"/>
          <ac:spMkLst>
            <pc:docMk/>
            <pc:sldMk cId="2381176763" sldId="576"/>
            <ac:spMk id="100" creationId="{445AE24C-F5CC-43CD-8BDF-B2A7EADF12CC}"/>
          </ac:spMkLst>
        </pc:spChg>
        <pc:spChg chg="add mod ord">
          <ac:chgData name="Catho Jacobs" userId="e679439b-12e0-4690-9b84-caf9b975203a" providerId="ADAL" clId="{4B507731-6CDF-4E8F-BEEC-1D512E7C3172}" dt="2023-01-13T15:34:48.780" v="768" actId="167"/>
          <ac:spMkLst>
            <pc:docMk/>
            <pc:sldMk cId="2381176763" sldId="576"/>
            <ac:spMk id="101" creationId="{37734248-F73C-42B9-9F92-3B6C9E08CD31}"/>
          </ac:spMkLst>
        </pc:spChg>
        <pc:spChg chg="add mod ord">
          <ac:chgData name="Catho Jacobs" userId="e679439b-12e0-4690-9b84-caf9b975203a" providerId="ADAL" clId="{4B507731-6CDF-4E8F-BEEC-1D512E7C3172}" dt="2023-01-13T15:34:48.780" v="768" actId="167"/>
          <ac:spMkLst>
            <pc:docMk/>
            <pc:sldMk cId="2381176763" sldId="576"/>
            <ac:spMk id="102" creationId="{D5E4BB27-C89F-4427-B0BD-8F97527059DB}"/>
          </ac:spMkLst>
        </pc:spChg>
        <pc:picChg chg="ord">
          <ac:chgData name="Catho Jacobs" userId="e679439b-12e0-4690-9b84-caf9b975203a" providerId="ADAL" clId="{4B507731-6CDF-4E8F-BEEC-1D512E7C3172}" dt="2023-01-13T15:34:50.479" v="769" actId="167"/>
          <ac:picMkLst>
            <pc:docMk/>
            <pc:sldMk cId="2381176763" sldId="576"/>
            <ac:picMk id="64" creationId="{2AC7850F-4BFB-4779-BA9D-DB7455C49A32}"/>
          </ac:picMkLst>
        </pc:picChg>
      </pc:sldChg>
      <pc:sldChg chg="addSp delSp modSp add mod modAnim modNotesTx">
        <pc:chgData name="Catho Jacobs" userId="e679439b-12e0-4690-9b84-caf9b975203a" providerId="ADAL" clId="{4B507731-6CDF-4E8F-BEEC-1D512E7C3172}" dt="2023-01-13T15:35:17.933" v="778" actId="167"/>
        <pc:sldMkLst>
          <pc:docMk/>
          <pc:sldMk cId="269104102" sldId="577"/>
        </pc:sldMkLst>
        <pc:spChg chg="del">
          <ac:chgData name="Catho Jacobs" userId="e679439b-12e0-4690-9b84-caf9b975203a" providerId="ADAL" clId="{4B507731-6CDF-4E8F-BEEC-1D512E7C3172}" dt="2023-01-13T15:35:15.601" v="777" actId="478"/>
          <ac:spMkLst>
            <pc:docMk/>
            <pc:sldMk cId="269104102" sldId="577"/>
            <ac:spMk id="2" creationId="{00000000-0000-0000-0000-000000000000}"/>
          </ac:spMkLst>
        </pc:spChg>
        <pc:spChg chg="del mod">
          <ac:chgData name="Catho Jacobs" userId="e679439b-12e0-4690-9b84-caf9b975203a" providerId="ADAL" clId="{4B507731-6CDF-4E8F-BEEC-1D512E7C3172}" dt="2023-01-13T15:35:02.781" v="773" actId="478"/>
          <ac:spMkLst>
            <pc:docMk/>
            <pc:sldMk cId="269104102" sldId="577"/>
            <ac:spMk id="40" creationId="{4CA8D694-5251-4760-9339-B1004C0B9F70}"/>
          </ac:spMkLst>
        </pc:spChg>
        <pc:spChg chg="del mod">
          <ac:chgData name="Catho Jacobs" userId="e679439b-12e0-4690-9b84-caf9b975203a" providerId="ADAL" clId="{4B507731-6CDF-4E8F-BEEC-1D512E7C3172}" dt="2023-01-13T15:35:02.781" v="773" actId="478"/>
          <ac:spMkLst>
            <pc:docMk/>
            <pc:sldMk cId="269104102" sldId="577"/>
            <ac:spMk id="41" creationId="{CE9DD6F2-3102-4F50-B4D5-5E143E25AFB1}"/>
          </ac:spMkLst>
        </pc:spChg>
        <pc:spChg chg="del">
          <ac:chgData name="Catho Jacobs" userId="e679439b-12e0-4690-9b84-caf9b975203a" providerId="ADAL" clId="{4B507731-6CDF-4E8F-BEEC-1D512E7C3172}" dt="2023-01-13T15:35:02.781" v="773" actId="478"/>
          <ac:spMkLst>
            <pc:docMk/>
            <pc:sldMk cId="269104102" sldId="577"/>
            <ac:spMk id="42" creationId="{3228F745-7521-4A96-8E4A-1B7864B74F87}"/>
          </ac:spMkLst>
        </pc:spChg>
        <pc:spChg chg="del">
          <ac:chgData name="Catho Jacobs" userId="e679439b-12e0-4690-9b84-caf9b975203a" providerId="ADAL" clId="{4B507731-6CDF-4E8F-BEEC-1D512E7C3172}" dt="2023-01-13T15:35:02.781" v="773" actId="478"/>
          <ac:spMkLst>
            <pc:docMk/>
            <pc:sldMk cId="269104102" sldId="577"/>
            <ac:spMk id="43" creationId="{6B3AE72A-2560-401F-915E-D7720326F6D8}"/>
          </ac:spMkLst>
        </pc:spChg>
        <pc:spChg chg="del">
          <ac:chgData name="Catho Jacobs" userId="e679439b-12e0-4690-9b84-caf9b975203a" providerId="ADAL" clId="{4B507731-6CDF-4E8F-BEEC-1D512E7C3172}" dt="2023-01-13T15:35:02.781" v="773" actId="478"/>
          <ac:spMkLst>
            <pc:docMk/>
            <pc:sldMk cId="269104102" sldId="577"/>
            <ac:spMk id="44" creationId="{55028EA6-B260-4EAB-8978-2808B5815F3D}"/>
          </ac:spMkLst>
        </pc:spChg>
        <pc:spChg chg="del">
          <ac:chgData name="Catho Jacobs" userId="e679439b-12e0-4690-9b84-caf9b975203a" providerId="ADAL" clId="{4B507731-6CDF-4E8F-BEEC-1D512E7C3172}" dt="2023-01-13T15:35:02.781" v="773" actId="478"/>
          <ac:spMkLst>
            <pc:docMk/>
            <pc:sldMk cId="269104102" sldId="577"/>
            <ac:spMk id="45" creationId="{BAB44515-8B9E-4352-9BED-73E12724515A}"/>
          </ac:spMkLst>
        </pc:spChg>
        <pc:spChg chg="del">
          <ac:chgData name="Catho Jacobs" userId="e679439b-12e0-4690-9b84-caf9b975203a" providerId="ADAL" clId="{4B507731-6CDF-4E8F-BEEC-1D512E7C3172}" dt="2023-01-13T15:35:02.781" v="773" actId="478"/>
          <ac:spMkLst>
            <pc:docMk/>
            <pc:sldMk cId="269104102" sldId="577"/>
            <ac:spMk id="46" creationId="{00C70E26-7604-46DF-84DD-9151084300AA}"/>
          </ac:spMkLst>
        </pc:spChg>
        <pc:spChg chg="del">
          <ac:chgData name="Catho Jacobs" userId="e679439b-12e0-4690-9b84-caf9b975203a" providerId="ADAL" clId="{4B507731-6CDF-4E8F-BEEC-1D512E7C3172}" dt="2023-01-13T15:35:02.781" v="773" actId="478"/>
          <ac:spMkLst>
            <pc:docMk/>
            <pc:sldMk cId="269104102" sldId="577"/>
            <ac:spMk id="47" creationId="{36670F20-E779-4612-8DD4-5C703B8A02D8}"/>
          </ac:spMkLst>
        </pc:spChg>
        <pc:spChg chg="del">
          <ac:chgData name="Catho Jacobs" userId="e679439b-12e0-4690-9b84-caf9b975203a" providerId="ADAL" clId="{4B507731-6CDF-4E8F-BEEC-1D512E7C3172}" dt="2023-01-13T15:35:02.781" v="773" actId="478"/>
          <ac:spMkLst>
            <pc:docMk/>
            <pc:sldMk cId="269104102" sldId="577"/>
            <ac:spMk id="48" creationId="{C8C568AF-B17D-4722-A049-D28A606B1237}"/>
          </ac:spMkLst>
        </pc:spChg>
        <pc:spChg chg="del">
          <ac:chgData name="Catho Jacobs" userId="e679439b-12e0-4690-9b84-caf9b975203a" providerId="ADAL" clId="{4B507731-6CDF-4E8F-BEEC-1D512E7C3172}" dt="2023-01-13T15:35:02.781" v="773" actId="478"/>
          <ac:spMkLst>
            <pc:docMk/>
            <pc:sldMk cId="269104102" sldId="577"/>
            <ac:spMk id="49" creationId="{A088F61C-BD67-479D-90BE-2168ADA7239C}"/>
          </ac:spMkLst>
        </pc:spChg>
        <pc:spChg chg="ord">
          <ac:chgData name="Catho Jacobs" userId="e679439b-12e0-4690-9b84-caf9b975203a" providerId="ADAL" clId="{4B507731-6CDF-4E8F-BEEC-1D512E7C3172}" dt="2023-01-13T15:35:17.933" v="778" actId="167"/>
          <ac:spMkLst>
            <pc:docMk/>
            <pc:sldMk cId="269104102" sldId="577"/>
            <ac:spMk id="63" creationId="{7D26C554-5538-45F3-94D8-ADA9AC3A0D56}"/>
          </ac:spMkLst>
        </pc:spChg>
        <pc:spChg chg="add mod ord">
          <ac:chgData name="Catho Jacobs" userId="e679439b-12e0-4690-9b84-caf9b975203a" providerId="ADAL" clId="{4B507731-6CDF-4E8F-BEEC-1D512E7C3172}" dt="2023-01-13T15:35:12.042" v="775" actId="167"/>
          <ac:spMkLst>
            <pc:docMk/>
            <pc:sldMk cId="269104102" sldId="577"/>
            <ac:spMk id="97" creationId="{2C6EEC75-9F58-45EF-83A1-8E63B7A53487}"/>
          </ac:spMkLst>
        </pc:spChg>
        <pc:spChg chg="add mod ord">
          <ac:chgData name="Catho Jacobs" userId="e679439b-12e0-4690-9b84-caf9b975203a" providerId="ADAL" clId="{4B507731-6CDF-4E8F-BEEC-1D512E7C3172}" dt="2023-01-13T15:35:12.042" v="775" actId="167"/>
          <ac:spMkLst>
            <pc:docMk/>
            <pc:sldMk cId="269104102" sldId="577"/>
            <ac:spMk id="98" creationId="{6CE7069C-2C4B-40A6-9640-F8543A6BCCA4}"/>
          </ac:spMkLst>
        </pc:spChg>
        <pc:spChg chg="add mod ord">
          <ac:chgData name="Catho Jacobs" userId="e679439b-12e0-4690-9b84-caf9b975203a" providerId="ADAL" clId="{4B507731-6CDF-4E8F-BEEC-1D512E7C3172}" dt="2023-01-13T15:35:12.042" v="775" actId="167"/>
          <ac:spMkLst>
            <pc:docMk/>
            <pc:sldMk cId="269104102" sldId="577"/>
            <ac:spMk id="99" creationId="{0E5AC567-30A1-44CD-B57B-502A293011AD}"/>
          </ac:spMkLst>
        </pc:spChg>
        <pc:spChg chg="add mod ord">
          <ac:chgData name="Catho Jacobs" userId="e679439b-12e0-4690-9b84-caf9b975203a" providerId="ADAL" clId="{4B507731-6CDF-4E8F-BEEC-1D512E7C3172}" dt="2023-01-13T15:35:12.042" v="775" actId="167"/>
          <ac:spMkLst>
            <pc:docMk/>
            <pc:sldMk cId="269104102" sldId="577"/>
            <ac:spMk id="100" creationId="{7A5646E3-A0E9-47EC-8ABC-915712440AA0}"/>
          </ac:spMkLst>
        </pc:spChg>
        <pc:spChg chg="add mod ord">
          <ac:chgData name="Catho Jacobs" userId="e679439b-12e0-4690-9b84-caf9b975203a" providerId="ADAL" clId="{4B507731-6CDF-4E8F-BEEC-1D512E7C3172}" dt="2023-01-13T15:35:12.042" v="775" actId="167"/>
          <ac:spMkLst>
            <pc:docMk/>
            <pc:sldMk cId="269104102" sldId="577"/>
            <ac:spMk id="101" creationId="{6F96BA3C-B2BC-4FCD-8708-E0B1EC62DA41}"/>
          </ac:spMkLst>
        </pc:spChg>
        <pc:spChg chg="add mod ord">
          <ac:chgData name="Catho Jacobs" userId="e679439b-12e0-4690-9b84-caf9b975203a" providerId="ADAL" clId="{4B507731-6CDF-4E8F-BEEC-1D512E7C3172}" dt="2023-01-13T15:35:12.042" v="775" actId="167"/>
          <ac:spMkLst>
            <pc:docMk/>
            <pc:sldMk cId="269104102" sldId="577"/>
            <ac:spMk id="102" creationId="{98FFD950-35A9-4471-95E8-194408C31E0D}"/>
          </ac:spMkLst>
        </pc:spChg>
        <pc:spChg chg="add mod ord">
          <ac:chgData name="Catho Jacobs" userId="e679439b-12e0-4690-9b84-caf9b975203a" providerId="ADAL" clId="{4B507731-6CDF-4E8F-BEEC-1D512E7C3172}" dt="2023-01-13T15:35:12.042" v="775" actId="167"/>
          <ac:spMkLst>
            <pc:docMk/>
            <pc:sldMk cId="269104102" sldId="577"/>
            <ac:spMk id="103" creationId="{9AC86BC6-D0C1-4B34-BF14-DE91C7FBCA2C}"/>
          </ac:spMkLst>
        </pc:spChg>
        <pc:spChg chg="add mod ord">
          <ac:chgData name="Catho Jacobs" userId="e679439b-12e0-4690-9b84-caf9b975203a" providerId="ADAL" clId="{4B507731-6CDF-4E8F-BEEC-1D512E7C3172}" dt="2023-01-13T15:35:12.042" v="775" actId="167"/>
          <ac:spMkLst>
            <pc:docMk/>
            <pc:sldMk cId="269104102" sldId="577"/>
            <ac:spMk id="104" creationId="{183ACB71-7FA4-4C5A-8B4C-DB88D5A1A359}"/>
          </ac:spMkLst>
        </pc:spChg>
        <pc:spChg chg="add mod">
          <ac:chgData name="Catho Jacobs" userId="e679439b-12e0-4690-9b84-caf9b975203a" providerId="ADAL" clId="{4B507731-6CDF-4E8F-BEEC-1D512E7C3172}" dt="2023-01-13T15:35:03.372" v="774"/>
          <ac:spMkLst>
            <pc:docMk/>
            <pc:sldMk cId="269104102" sldId="577"/>
            <ac:spMk id="105" creationId="{BE3A1C53-4200-438D-A42C-45EFD75203CC}"/>
          </ac:spMkLst>
        </pc:spChg>
        <pc:spChg chg="add mod ord">
          <ac:chgData name="Catho Jacobs" userId="e679439b-12e0-4690-9b84-caf9b975203a" providerId="ADAL" clId="{4B507731-6CDF-4E8F-BEEC-1D512E7C3172}" dt="2023-01-13T15:35:12.042" v="775" actId="167"/>
          <ac:spMkLst>
            <pc:docMk/>
            <pc:sldMk cId="269104102" sldId="577"/>
            <ac:spMk id="106" creationId="{08291A08-7809-4C29-879D-5F84BA84D7E0}"/>
          </ac:spMkLst>
        </pc:spChg>
        <pc:picChg chg="ord">
          <ac:chgData name="Catho Jacobs" userId="e679439b-12e0-4690-9b84-caf9b975203a" providerId="ADAL" clId="{4B507731-6CDF-4E8F-BEEC-1D512E7C3172}" dt="2023-01-13T15:35:14.553" v="776" actId="167"/>
          <ac:picMkLst>
            <pc:docMk/>
            <pc:sldMk cId="269104102" sldId="577"/>
            <ac:picMk id="64" creationId="{2AC7850F-4BFB-4779-BA9D-DB7455C49A32}"/>
          </ac:picMkLst>
        </pc:picChg>
        <pc:picChg chg="add mod">
          <ac:chgData name="Catho Jacobs" userId="e679439b-12e0-4690-9b84-caf9b975203a" providerId="ADAL" clId="{4B507731-6CDF-4E8F-BEEC-1D512E7C3172}" dt="2023-01-13T15:13:23.453" v="513" actId="1035"/>
          <ac:picMkLst>
            <pc:docMk/>
            <pc:sldMk cId="269104102" sldId="577"/>
            <ac:picMk id="94" creationId="{97A27FF6-2C14-4CCF-AA89-736A3285D999}"/>
          </ac:picMkLst>
        </pc:picChg>
        <pc:picChg chg="add mod">
          <ac:chgData name="Catho Jacobs" userId="e679439b-12e0-4690-9b84-caf9b975203a" providerId="ADAL" clId="{4B507731-6CDF-4E8F-BEEC-1D512E7C3172}" dt="2023-01-13T15:13:23.453" v="513" actId="1035"/>
          <ac:picMkLst>
            <pc:docMk/>
            <pc:sldMk cId="269104102" sldId="577"/>
            <ac:picMk id="95" creationId="{FE885FA8-E6A5-4C9F-8EF9-EAAF6E214D00}"/>
          </ac:picMkLst>
        </pc:picChg>
        <pc:cxnChg chg="add mod">
          <ac:chgData name="Catho Jacobs" userId="e679439b-12e0-4690-9b84-caf9b975203a" providerId="ADAL" clId="{4B507731-6CDF-4E8F-BEEC-1D512E7C3172}" dt="2023-01-13T15:13:23.453" v="513" actId="1035"/>
          <ac:cxnSpMkLst>
            <pc:docMk/>
            <pc:sldMk cId="269104102" sldId="577"/>
            <ac:cxnSpMk id="93" creationId="{6952EF1F-F2EF-405E-BCF8-E74E192CBAFD}"/>
          </ac:cxnSpMkLst>
        </pc:cxnChg>
        <pc:cxnChg chg="add mod">
          <ac:chgData name="Catho Jacobs" userId="e679439b-12e0-4690-9b84-caf9b975203a" providerId="ADAL" clId="{4B507731-6CDF-4E8F-BEEC-1D512E7C3172}" dt="2023-01-13T15:13:23.453" v="513" actId="1035"/>
          <ac:cxnSpMkLst>
            <pc:docMk/>
            <pc:sldMk cId="269104102" sldId="577"/>
            <ac:cxnSpMk id="96" creationId="{DD6289C4-9529-4911-8C53-63F12B6903CD}"/>
          </ac:cxnSpMkLst>
        </pc:cxnChg>
      </pc:sldChg>
      <pc:sldChg chg="addSp delSp modSp add mod delAnim modAnim modNotesTx">
        <pc:chgData name="Catho Jacobs" userId="e679439b-12e0-4690-9b84-caf9b975203a" providerId="ADAL" clId="{4B507731-6CDF-4E8F-BEEC-1D512E7C3172}" dt="2023-01-13T15:38:28.091" v="827" actId="1076"/>
        <pc:sldMkLst>
          <pc:docMk/>
          <pc:sldMk cId="2612449154" sldId="578"/>
        </pc:sldMkLst>
        <pc:spChg chg="del">
          <ac:chgData name="Catho Jacobs" userId="e679439b-12e0-4690-9b84-caf9b975203a" providerId="ADAL" clId="{4B507731-6CDF-4E8F-BEEC-1D512E7C3172}" dt="2023-01-13T15:35:37.953" v="784" actId="478"/>
          <ac:spMkLst>
            <pc:docMk/>
            <pc:sldMk cId="2612449154" sldId="578"/>
            <ac:spMk id="2" creationId="{00000000-0000-0000-0000-000000000000}"/>
          </ac:spMkLst>
        </pc:spChg>
        <pc:spChg chg="del">
          <ac:chgData name="Catho Jacobs" userId="e679439b-12e0-4690-9b84-caf9b975203a" providerId="ADAL" clId="{4B507731-6CDF-4E8F-BEEC-1D512E7C3172}" dt="2023-01-13T15:35:29.606" v="779" actId="478"/>
          <ac:spMkLst>
            <pc:docMk/>
            <pc:sldMk cId="2612449154" sldId="578"/>
            <ac:spMk id="40" creationId="{4CA8D694-5251-4760-9339-B1004C0B9F70}"/>
          </ac:spMkLst>
        </pc:spChg>
        <pc:spChg chg="del">
          <ac:chgData name="Catho Jacobs" userId="e679439b-12e0-4690-9b84-caf9b975203a" providerId="ADAL" clId="{4B507731-6CDF-4E8F-BEEC-1D512E7C3172}" dt="2023-01-13T15:35:29.606" v="779" actId="478"/>
          <ac:spMkLst>
            <pc:docMk/>
            <pc:sldMk cId="2612449154" sldId="578"/>
            <ac:spMk id="41" creationId="{CE9DD6F2-3102-4F50-B4D5-5E143E25AFB1}"/>
          </ac:spMkLst>
        </pc:spChg>
        <pc:spChg chg="del">
          <ac:chgData name="Catho Jacobs" userId="e679439b-12e0-4690-9b84-caf9b975203a" providerId="ADAL" clId="{4B507731-6CDF-4E8F-BEEC-1D512E7C3172}" dt="2023-01-13T15:35:29.606" v="779" actId="478"/>
          <ac:spMkLst>
            <pc:docMk/>
            <pc:sldMk cId="2612449154" sldId="578"/>
            <ac:spMk id="42" creationId="{3228F745-7521-4A96-8E4A-1B7864B74F87}"/>
          </ac:spMkLst>
        </pc:spChg>
        <pc:spChg chg="del">
          <ac:chgData name="Catho Jacobs" userId="e679439b-12e0-4690-9b84-caf9b975203a" providerId="ADAL" clId="{4B507731-6CDF-4E8F-BEEC-1D512E7C3172}" dt="2023-01-13T15:35:29.606" v="779" actId="478"/>
          <ac:spMkLst>
            <pc:docMk/>
            <pc:sldMk cId="2612449154" sldId="578"/>
            <ac:spMk id="43" creationId="{6B3AE72A-2560-401F-915E-D7720326F6D8}"/>
          </ac:spMkLst>
        </pc:spChg>
        <pc:spChg chg="del">
          <ac:chgData name="Catho Jacobs" userId="e679439b-12e0-4690-9b84-caf9b975203a" providerId="ADAL" clId="{4B507731-6CDF-4E8F-BEEC-1D512E7C3172}" dt="2023-01-13T15:35:29.606" v="779" actId="478"/>
          <ac:spMkLst>
            <pc:docMk/>
            <pc:sldMk cId="2612449154" sldId="578"/>
            <ac:spMk id="44" creationId="{55028EA6-B260-4EAB-8978-2808B5815F3D}"/>
          </ac:spMkLst>
        </pc:spChg>
        <pc:spChg chg="del">
          <ac:chgData name="Catho Jacobs" userId="e679439b-12e0-4690-9b84-caf9b975203a" providerId="ADAL" clId="{4B507731-6CDF-4E8F-BEEC-1D512E7C3172}" dt="2023-01-13T15:35:29.606" v="779" actId="478"/>
          <ac:spMkLst>
            <pc:docMk/>
            <pc:sldMk cId="2612449154" sldId="578"/>
            <ac:spMk id="45" creationId="{BAB44515-8B9E-4352-9BED-73E12724515A}"/>
          </ac:spMkLst>
        </pc:spChg>
        <pc:spChg chg="del">
          <ac:chgData name="Catho Jacobs" userId="e679439b-12e0-4690-9b84-caf9b975203a" providerId="ADAL" clId="{4B507731-6CDF-4E8F-BEEC-1D512E7C3172}" dt="2023-01-13T15:35:29.606" v="779" actId="478"/>
          <ac:spMkLst>
            <pc:docMk/>
            <pc:sldMk cId="2612449154" sldId="578"/>
            <ac:spMk id="46" creationId="{00C70E26-7604-46DF-84DD-9151084300AA}"/>
          </ac:spMkLst>
        </pc:spChg>
        <pc:spChg chg="del">
          <ac:chgData name="Catho Jacobs" userId="e679439b-12e0-4690-9b84-caf9b975203a" providerId="ADAL" clId="{4B507731-6CDF-4E8F-BEEC-1D512E7C3172}" dt="2023-01-13T15:35:29.606" v="779" actId="478"/>
          <ac:spMkLst>
            <pc:docMk/>
            <pc:sldMk cId="2612449154" sldId="578"/>
            <ac:spMk id="47" creationId="{36670F20-E779-4612-8DD4-5C703B8A02D8}"/>
          </ac:spMkLst>
        </pc:spChg>
        <pc:spChg chg="del">
          <ac:chgData name="Catho Jacobs" userId="e679439b-12e0-4690-9b84-caf9b975203a" providerId="ADAL" clId="{4B507731-6CDF-4E8F-BEEC-1D512E7C3172}" dt="2023-01-13T15:35:29.606" v="779" actId="478"/>
          <ac:spMkLst>
            <pc:docMk/>
            <pc:sldMk cId="2612449154" sldId="578"/>
            <ac:spMk id="48" creationId="{C8C568AF-B17D-4722-A049-D28A606B1237}"/>
          </ac:spMkLst>
        </pc:spChg>
        <pc:spChg chg="del">
          <ac:chgData name="Catho Jacobs" userId="e679439b-12e0-4690-9b84-caf9b975203a" providerId="ADAL" clId="{4B507731-6CDF-4E8F-BEEC-1D512E7C3172}" dt="2023-01-13T15:38:14.047" v="825" actId="478"/>
          <ac:spMkLst>
            <pc:docMk/>
            <pc:sldMk cId="2612449154" sldId="578"/>
            <ac:spMk id="49" creationId="{A088F61C-BD67-479D-90BE-2168ADA7239C}"/>
          </ac:spMkLst>
        </pc:spChg>
        <pc:spChg chg="ord">
          <ac:chgData name="Catho Jacobs" userId="e679439b-12e0-4690-9b84-caf9b975203a" providerId="ADAL" clId="{4B507731-6CDF-4E8F-BEEC-1D512E7C3172}" dt="2023-01-13T15:35:37.162" v="783" actId="167"/>
          <ac:spMkLst>
            <pc:docMk/>
            <pc:sldMk cId="2612449154" sldId="578"/>
            <ac:spMk id="63" creationId="{7D26C554-5538-45F3-94D8-ADA9AC3A0D56}"/>
          </ac:spMkLst>
        </pc:spChg>
        <pc:spChg chg="add del mod">
          <ac:chgData name="Catho Jacobs" userId="e679439b-12e0-4690-9b84-caf9b975203a" providerId="ADAL" clId="{4B507731-6CDF-4E8F-BEEC-1D512E7C3172}" dt="2023-01-13T15:37:22.123" v="817" actId="478"/>
          <ac:spMkLst>
            <pc:docMk/>
            <pc:sldMk cId="2612449154" sldId="578"/>
            <ac:spMk id="97" creationId="{AFA7206C-8196-4138-B758-C719B2B07CE0}"/>
          </ac:spMkLst>
        </pc:spChg>
        <pc:spChg chg="add del mod">
          <ac:chgData name="Catho Jacobs" userId="e679439b-12e0-4690-9b84-caf9b975203a" providerId="ADAL" clId="{4B507731-6CDF-4E8F-BEEC-1D512E7C3172}" dt="2023-01-13T15:37:20.913" v="816" actId="478"/>
          <ac:spMkLst>
            <pc:docMk/>
            <pc:sldMk cId="2612449154" sldId="578"/>
            <ac:spMk id="98" creationId="{ABFBC433-353F-467E-B382-E119D4DD01CE}"/>
          </ac:spMkLst>
        </pc:spChg>
        <pc:spChg chg="add del mod">
          <ac:chgData name="Catho Jacobs" userId="e679439b-12e0-4690-9b84-caf9b975203a" providerId="ADAL" clId="{4B507731-6CDF-4E8F-BEEC-1D512E7C3172}" dt="2023-01-13T15:35:29.606" v="779" actId="478"/>
          <ac:spMkLst>
            <pc:docMk/>
            <pc:sldMk cId="2612449154" sldId="578"/>
            <ac:spMk id="99" creationId="{AE03422F-AB5C-494D-82A7-5024EB9751EB}"/>
          </ac:spMkLst>
        </pc:spChg>
        <pc:spChg chg="add mod ord">
          <ac:chgData name="Catho Jacobs" userId="e679439b-12e0-4690-9b84-caf9b975203a" providerId="ADAL" clId="{4B507731-6CDF-4E8F-BEEC-1D512E7C3172}" dt="2023-01-13T15:35:32.318" v="781" actId="167"/>
          <ac:spMkLst>
            <pc:docMk/>
            <pc:sldMk cId="2612449154" sldId="578"/>
            <ac:spMk id="100" creationId="{62734EC2-2B05-4CA7-A8CE-2F119DAA9D9C}"/>
          </ac:spMkLst>
        </pc:spChg>
        <pc:spChg chg="add mod ord">
          <ac:chgData name="Catho Jacobs" userId="e679439b-12e0-4690-9b84-caf9b975203a" providerId="ADAL" clId="{4B507731-6CDF-4E8F-BEEC-1D512E7C3172}" dt="2023-01-13T15:35:32.318" v="781" actId="167"/>
          <ac:spMkLst>
            <pc:docMk/>
            <pc:sldMk cId="2612449154" sldId="578"/>
            <ac:spMk id="101" creationId="{D70A3E97-3975-4C27-A99E-5A72CF67DF92}"/>
          </ac:spMkLst>
        </pc:spChg>
        <pc:spChg chg="add mod ord">
          <ac:chgData name="Catho Jacobs" userId="e679439b-12e0-4690-9b84-caf9b975203a" providerId="ADAL" clId="{4B507731-6CDF-4E8F-BEEC-1D512E7C3172}" dt="2023-01-13T15:35:32.318" v="781" actId="167"/>
          <ac:spMkLst>
            <pc:docMk/>
            <pc:sldMk cId="2612449154" sldId="578"/>
            <ac:spMk id="102" creationId="{1083DD0E-14EC-4483-B6F7-A3196163FAF4}"/>
          </ac:spMkLst>
        </pc:spChg>
        <pc:spChg chg="add mod ord">
          <ac:chgData name="Catho Jacobs" userId="e679439b-12e0-4690-9b84-caf9b975203a" providerId="ADAL" clId="{4B507731-6CDF-4E8F-BEEC-1D512E7C3172}" dt="2023-01-13T15:35:32.318" v="781" actId="167"/>
          <ac:spMkLst>
            <pc:docMk/>
            <pc:sldMk cId="2612449154" sldId="578"/>
            <ac:spMk id="103" creationId="{157CB768-1B8F-4E3E-BF50-7AB45FC1C85A}"/>
          </ac:spMkLst>
        </pc:spChg>
        <pc:spChg chg="add mod ord">
          <ac:chgData name="Catho Jacobs" userId="e679439b-12e0-4690-9b84-caf9b975203a" providerId="ADAL" clId="{4B507731-6CDF-4E8F-BEEC-1D512E7C3172}" dt="2023-01-13T15:35:32.318" v="781" actId="167"/>
          <ac:spMkLst>
            <pc:docMk/>
            <pc:sldMk cId="2612449154" sldId="578"/>
            <ac:spMk id="104" creationId="{2BC3D5EF-D497-44B5-B149-D53A0E4D97D5}"/>
          </ac:spMkLst>
        </pc:spChg>
        <pc:spChg chg="add mod ord">
          <ac:chgData name="Catho Jacobs" userId="e679439b-12e0-4690-9b84-caf9b975203a" providerId="ADAL" clId="{4B507731-6CDF-4E8F-BEEC-1D512E7C3172}" dt="2023-01-13T15:35:32.318" v="781" actId="167"/>
          <ac:spMkLst>
            <pc:docMk/>
            <pc:sldMk cId="2612449154" sldId="578"/>
            <ac:spMk id="105" creationId="{EAE73A41-8425-4337-A0C7-92574872C48B}"/>
          </ac:spMkLst>
        </pc:spChg>
        <pc:spChg chg="add mod ord">
          <ac:chgData name="Catho Jacobs" userId="e679439b-12e0-4690-9b84-caf9b975203a" providerId="ADAL" clId="{4B507731-6CDF-4E8F-BEEC-1D512E7C3172}" dt="2023-01-13T15:35:32.318" v="781" actId="167"/>
          <ac:spMkLst>
            <pc:docMk/>
            <pc:sldMk cId="2612449154" sldId="578"/>
            <ac:spMk id="106" creationId="{1CFCDEEF-AC8C-4B6A-9FD9-A08D8223ACD8}"/>
          </ac:spMkLst>
        </pc:spChg>
        <pc:spChg chg="add mod ord">
          <ac:chgData name="Catho Jacobs" userId="e679439b-12e0-4690-9b84-caf9b975203a" providerId="ADAL" clId="{4B507731-6CDF-4E8F-BEEC-1D512E7C3172}" dt="2023-01-13T15:35:32.318" v="781" actId="167"/>
          <ac:spMkLst>
            <pc:docMk/>
            <pc:sldMk cId="2612449154" sldId="578"/>
            <ac:spMk id="107" creationId="{D4B294D4-C4A8-4134-BC4F-AEC01D12E026}"/>
          </ac:spMkLst>
        </pc:spChg>
        <pc:spChg chg="add mod ord">
          <ac:chgData name="Catho Jacobs" userId="e679439b-12e0-4690-9b84-caf9b975203a" providerId="ADAL" clId="{4B507731-6CDF-4E8F-BEEC-1D512E7C3172}" dt="2023-01-13T15:35:32.318" v="781" actId="167"/>
          <ac:spMkLst>
            <pc:docMk/>
            <pc:sldMk cId="2612449154" sldId="578"/>
            <ac:spMk id="108" creationId="{4B933C4C-A2CF-43DD-B542-C333C0671E4B}"/>
          </ac:spMkLst>
        </pc:spChg>
        <pc:spChg chg="add mod ord">
          <ac:chgData name="Catho Jacobs" userId="e679439b-12e0-4690-9b84-caf9b975203a" providerId="ADAL" clId="{4B507731-6CDF-4E8F-BEEC-1D512E7C3172}" dt="2023-01-13T15:35:32.318" v="781" actId="167"/>
          <ac:spMkLst>
            <pc:docMk/>
            <pc:sldMk cId="2612449154" sldId="578"/>
            <ac:spMk id="109" creationId="{613BEABB-9470-4250-8F45-D0D8F4242865}"/>
          </ac:spMkLst>
        </pc:spChg>
        <pc:spChg chg="add mod">
          <ac:chgData name="Catho Jacobs" userId="e679439b-12e0-4690-9b84-caf9b975203a" providerId="ADAL" clId="{4B507731-6CDF-4E8F-BEEC-1D512E7C3172}" dt="2023-01-13T15:37:23.151" v="818"/>
          <ac:spMkLst>
            <pc:docMk/>
            <pc:sldMk cId="2612449154" sldId="578"/>
            <ac:spMk id="110" creationId="{BAFC37E8-BEC4-4AA7-91EC-268C7DD4910D}"/>
          </ac:spMkLst>
        </pc:spChg>
        <pc:spChg chg="add mod">
          <ac:chgData name="Catho Jacobs" userId="e679439b-12e0-4690-9b84-caf9b975203a" providerId="ADAL" clId="{4B507731-6CDF-4E8F-BEEC-1D512E7C3172}" dt="2023-01-13T15:37:23.151" v="818"/>
          <ac:spMkLst>
            <pc:docMk/>
            <pc:sldMk cId="2612449154" sldId="578"/>
            <ac:spMk id="111" creationId="{7EF974D7-4729-4E6F-9704-4091F4D8CD75}"/>
          </ac:spMkLst>
        </pc:spChg>
        <pc:spChg chg="add del mod">
          <ac:chgData name="Catho Jacobs" userId="e679439b-12e0-4690-9b84-caf9b975203a" providerId="ADAL" clId="{4B507731-6CDF-4E8F-BEEC-1D512E7C3172}" dt="2023-01-13T15:37:25.267" v="819" actId="478"/>
          <ac:spMkLst>
            <pc:docMk/>
            <pc:sldMk cId="2612449154" sldId="578"/>
            <ac:spMk id="112" creationId="{011A95C0-A9D2-42C0-8FDE-76B46384D5B6}"/>
          </ac:spMkLst>
        </pc:spChg>
        <pc:spChg chg="add mod">
          <ac:chgData name="Catho Jacobs" userId="e679439b-12e0-4690-9b84-caf9b975203a" providerId="ADAL" clId="{4B507731-6CDF-4E8F-BEEC-1D512E7C3172}" dt="2023-01-13T15:38:28.091" v="827" actId="1076"/>
          <ac:spMkLst>
            <pc:docMk/>
            <pc:sldMk cId="2612449154" sldId="578"/>
            <ac:spMk id="113" creationId="{DF32AD44-C710-4CA0-92F5-58BDC60C4905}"/>
          </ac:spMkLst>
        </pc:spChg>
        <pc:picChg chg="ord">
          <ac:chgData name="Catho Jacobs" userId="e679439b-12e0-4690-9b84-caf9b975203a" providerId="ADAL" clId="{4B507731-6CDF-4E8F-BEEC-1D512E7C3172}" dt="2023-01-13T15:35:34.918" v="782" actId="167"/>
          <ac:picMkLst>
            <pc:docMk/>
            <pc:sldMk cId="2612449154" sldId="578"/>
            <ac:picMk id="64" creationId="{2AC7850F-4BFB-4779-BA9D-DB7455C49A32}"/>
          </ac:picMkLst>
        </pc:picChg>
      </pc:sldChg>
      <pc:sldChg chg="addSp delSp modSp add mod delAnim modAnim modNotesTx">
        <pc:chgData name="Catho Jacobs" userId="e679439b-12e0-4690-9b84-caf9b975203a" providerId="ADAL" clId="{4B507731-6CDF-4E8F-BEEC-1D512E7C3172}" dt="2023-01-13T15:37:17.745" v="815"/>
        <pc:sldMkLst>
          <pc:docMk/>
          <pc:sldMk cId="3328471331" sldId="579"/>
        </pc:sldMkLst>
        <pc:spChg chg="del">
          <ac:chgData name="Catho Jacobs" userId="e679439b-12e0-4690-9b84-caf9b975203a" providerId="ADAL" clId="{4B507731-6CDF-4E8F-BEEC-1D512E7C3172}" dt="2023-01-13T15:35:40.547" v="785" actId="478"/>
          <ac:spMkLst>
            <pc:docMk/>
            <pc:sldMk cId="3328471331" sldId="579"/>
            <ac:spMk id="2" creationId="{00000000-0000-0000-0000-000000000000}"/>
          </ac:spMkLst>
        </pc:spChg>
        <pc:spChg chg="del">
          <ac:chgData name="Catho Jacobs" userId="e679439b-12e0-4690-9b84-caf9b975203a" providerId="ADAL" clId="{4B507731-6CDF-4E8F-BEEC-1D512E7C3172}" dt="2023-01-13T15:35:47.058" v="786" actId="478"/>
          <ac:spMkLst>
            <pc:docMk/>
            <pc:sldMk cId="3328471331" sldId="579"/>
            <ac:spMk id="40" creationId="{4CA8D694-5251-4760-9339-B1004C0B9F70}"/>
          </ac:spMkLst>
        </pc:spChg>
        <pc:spChg chg="del">
          <ac:chgData name="Catho Jacobs" userId="e679439b-12e0-4690-9b84-caf9b975203a" providerId="ADAL" clId="{4B507731-6CDF-4E8F-BEEC-1D512E7C3172}" dt="2023-01-13T15:35:47.058" v="786" actId="478"/>
          <ac:spMkLst>
            <pc:docMk/>
            <pc:sldMk cId="3328471331" sldId="579"/>
            <ac:spMk id="41" creationId="{CE9DD6F2-3102-4F50-B4D5-5E143E25AFB1}"/>
          </ac:spMkLst>
        </pc:spChg>
        <pc:spChg chg="del">
          <ac:chgData name="Catho Jacobs" userId="e679439b-12e0-4690-9b84-caf9b975203a" providerId="ADAL" clId="{4B507731-6CDF-4E8F-BEEC-1D512E7C3172}" dt="2023-01-13T15:35:47.058" v="786" actId="478"/>
          <ac:spMkLst>
            <pc:docMk/>
            <pc:sldMk cId="3328471331" sldId="579"/>
            <ac:spMk id="42" creationId="{3228F745-7521-4A96-8E4A-1B7864B74F87}"/>
          </ac:spMkLst>
        </pc:spChg>
        <pc:spChg chg="del">
          <ac:chgData name="Catho Jacobs" userId="e679439b-12e0-4690-9b84-caf9b975203a" providerId="ADAL" clId="{4B507731-6CDF-4E8F-BEEC-1D512E7C3172}" dt="2023-01-13T15:35:47.058" v="786" actId="478"/>
          <ac:spMkLst>
            <pc:docMk/>
            <pc:sldMk cId="3328471331" sldId="579"/>
            <ac:spMk id="43" creationId="{6B3AE72A-2560-401F-915E-D7720326F6D8}"/>
          </ac:spMkLst>
        </pc:spChg>
        <pc:spChg chg="del">
          <ac:chgData name="Catho Jacobs" userId="e679439b-12e0-4690-9b84-caf9b975203a" providerId="ADAL" clId="{4B507731-6CDF-4E8F-BEEC-1D512E7C3172}" dt="2023-01-13T15:35:47.058" v="786" actId="478"/>
          <ac:spMkLst>
            <pc:docMk/>
            <pc:sldMk cId="3328471331" sldId="579"/>
            <ac:spMk id="44" creationId="{55028EA6-B260-4EAB-8978-2808B5815F3D}"/>
          </ac:spMkLst>
        </pc:spChg>
        <pc:spChg chg="del">
          <ac:chgData name="Catho Jacobs" userId="e679439b-12e0-4690-9b84-caf9b975203a" providerId="ADAL" clId="{4B507731-6CDF-4E8F-BEEC-1D512E7C3172}" dt="2023-01-13T15:35:47.058" v="786" actId="478"/>
          <ac:spMkLst>
            <pc:docMk/>
            <pc:sldMk cId="3328471331" sldId="579"/>
            <ac:spMk id="45" creationId="{BAB44515-8B9E-4352-9BED-73E12724515A}"/>
          </ac:spMkLst>
        </pc:spChg>
        <pc:spChg chg="del">
          <ac:chgData name="Catho Jacobs" userId="e679439b-12e0-4690-9b84-caf9b975203a" providerId="ADAL" clId="{4B507731-6CDF-4E8F-BEEC-1D512E7C3172}" dt="2023-01-13T15:35:47.058" v="786" actId="478"/>
          <ac:spMkLst>
            <pc:docMk/>
            <pc:sldMk cId="3328471331" sldId="579"/>
            <ac:spMk id="46" creationId="{00C70E26-7604-46DF-84DD-9151084300AA}"/>
          </ac:spMkLst>
        </pc:spChg>
        <pc:spChg chg="del">
          <ac:chgData name="Catho Jacobs" userId="e679439b-12e0-4690-9b84-caf9b975203a" providerId="ADAL" clId="{4B507731-6CDF-4E8F-BEEC-1D512E7C3172}" dt="2023-01-13T15:35:47.058" v="786" actId="478"/>
          <ac:spMkLst>
            <pc:docMk/>
            <pc:sldMk cId="3328471331" sldId="579"/>
            <ac:spMk id="47" creationId="{36670F20-E779-4612-8DD4-5C703B8A02D8}"/>
          </ac:spMkLst>
        </pc:spChg>
        <pc:spChg chg="del">
          <ac:chgData name="Catho Jacobs" userId="e679439b-12e0-4690-9b84-caf9b975203a" providerId="ADAL" clId="{4B507731-6CDF-4E8F-BEEC-1D512E7C3172}" dt="2023-01-13T15:35:47.058" v="786" actId="478"/>
          <ac:spMkLst>
            <pc:docMk/>
            <pc:sldMk cId="3328471331" sldId="579"/>
            <ac:spMk id="48" creationId="{C8C568AF-B17D-4722-A049-D28A606B1237}"/>
          </ac:spMkLst>
        </pc:spChg>
        <pc:spChg chg="del">
          <ac:chgData name="Catho Jacobs" userId="e679439b-12e0-4690-9b84-caf9b975203a" providerId="ADAL" clId="{4B507731-6CDF-4E8F-BEEC-1D512E7C3172}" dt="2023-01-13T15:35:47.058" v="786" actId="478"/>
          <ac:spMkLst>
            <pc:docMk/>
            <pc:sldMk cId="3328471331" sldId="579"/>
            <ac:spMk id="49" creationId="{A088F61C-BD67-479D-90BE-2168ADA7239C}"/>
          </ac:spMkLst>
        </pc:spChg>
        <pc:spChg chg="ord">
          <ac:chgData name="Catho Jacobs" userId="e679439b-12e0-4690-9b84-caf9b975203a" providerId="ADAL" clId="{4B507731-6CDF-4E8F-BEEC-1D512E7C3172}" dt="2023-01-13T15:35:56.141" v="790" actId="167"/>
          <ac:spMkLst>
            <pc:docMk/>
            <pc:sldMk cId="3328471331" sldId="579"/>
            <ac:spMk id="63" creationId="{7D26C554-5538-45F3-94D8-ADA9AC3A0D56}"/>
          </ac:spMkLst>
        </pc:spChg>
        <pc:spChg chg="del mod">
          <ac:chgData name="Catho Jacobs" userId="e679439b-12e0-4690-9b84-caf9b975203a" providerId="ADAL" clId="{4B507731-6CDF-4E8F-BEEC-1D512E7C3172}" dt="2023-01-13T15:37:16.819" v="814" actId="478"/>
          <ac:spMkLst>
            <pc:docMk/>
            <pc:sldMk cId="3328471331" sldId="579"/>
            <ac:spMk id="97" creationId="{AFA7206C-8196-4138-B758-C719B2B07CE0}"/>
          </ac:spMkLst>
        </pc:spChg>
        <pc:spChg chg="del">
          <ac:chgData name="Catho Jacobs" userId="e679439b-12e0-4690-9b84-caf9b975203a" providerId="ADAL" clId="{4B507731-6CDF-4E8F-BEEC-1D512E7C3172}" dt="2023-01-13T15:37:13.844" v="811" actId="478"/>
          <ac:spMkLst>
            <pc:docMk/>
            <pc:sldMk cId="3328471331" sldId="579"/>
            <ac:spMk id="98" creationId="{ABFBC433-353F-467E-B382-E119D4DD01CE}"/>
          </ac:spMkLst>
        </pc:spChg>
        <pc:spChg chg="del mod">
          <ac:chgData name="Catho Jacobs" userId="e679439b-12e0-4690-9b84-caf9b975203a" providerId="ADAL" clId="{4B507731-6CDF-4E8F-BEEC-1D512E7C3172}" dt="2023-01-13T15:37:15.341" v="813" actId="478"/>
          <ac:spMkLst>
            <pc:docMk/>
            <pc:sldMk cId="3328471331" sldId="579"/>
            <ac:spMk id="99" creationId="{AE03422F-AB5C-494D-82A7-5024EB9751EB}"/>
          </ac:spMkLst>
        </pc:spChg>
        <pc:spChg chg="add mod ord">
          <ac:chgData name="Catho Jacobs" userId="e679439b-12e0-4690-9b84-caf9b975203a" providerId="ADAL" clId="{4B507731-6CDF-4E8F-BEEC-1D512E7C3172}" dt="2023-01-13T15:35:49.755" v="788" actId="167"/>
          <ac:spMkLst>
            <pc:docMk/>
            <pc:sldMk cId="3328471331" sldId="579"/>
            <ac:spMk id="121" creationId="{1799A203-F095-4B56-9B9B-43F1CBE43129}"/>
          </ac:spMkLst>
        </pc:spChg>
        <pc:spChg chg="add mod ord">
          <ac:chgData name="Catho Jacobs" userId="e679439b-12e0-4690-9b84-caf9b975203a" providerId="ADAL" clId="{4B507731-6CDF-4E8F-BEEC-1D512E7C3172}" dt="2023-01-13T15:35:49.755" v="788" actId="167"/>
          <ac:spMkLst>
            <pc:docMk/>
            <pc:sldMk cId="3328471331" sldId="579"/>
            <ac:spMk id="122" creationId="{111EACCF-BEB2-4430-9006-7E53812431BE}"/>
          </ac:spMkLst>
        </pc:spChg>
        <pc:spChg chg="add mod ord">
          <ac:chgData name="Catho Jacobs" userId="e679439b-12e0-4690-9b84-caf9b975203a" providerId="ADAL" clId="{4B507731-6CDF-4E8F-BEEC-1D512E7C3172}" dt="2023-01-13T15:35:49.755" v="788" actId="167"/>
          <ac:spMkLst>
            <pc:docMk/>
            <pc:sldMk cId="3328471331" sldId="579"/>
            <ac:spMk id="123" creationId="{17D82F3B-2A38-4275-9BD6-BC2428B26CD8}"/>
          </ac:spMkLst>
        </pc:spChg>
        <pc:spChg chg="add mod ord">
          <ac:chgData name="Catho Jacobs" userId="e679439b-12e0-4690-9b84-caf9b975203a" providerId="ADAL" clId="{4B507731-6CDF-4E8F-BEEC-1D512E7C3172}" dt="2023-01-13T15:35:49.755" v="788" actId="167"/>
          <ac:spMkLst>
            <pc:docMk/>
            <pc:sldMk cId="3328471331" sldId="579"/>
            <ac:spMk id="124" creationId="{9A9E214F-D990-46E3-AEB7-C684294C7E37}"/>
          </ac:spMkLst>
        </pc:spChg>
        <pc:spChg chg="add mod ord">
          <ac:chgData name="Catho Jacobs" userId="e679439b-12e0-4690-9b84-caf9b975203a" providerId="ADAL" clId="{4B507731-6CDF-4E8F-BEEC-1D512E7C3172}" dt="2023-01-13T15:35:49.755" v="788" actId="167"/>
          <ac:spMkLst>
            <pc:docMk/>
            <pc:sldMk cId="3328471331" sldId="579"/>
            <ac:spMk id="125" creationId="{AD1040B3-2566-4F5C-8B1C-64012406783C}"/>
          </ac:spMkLst>
        </pc:spChg>
        <pc:spChg chg="add mod ord">
          <ac:chgData name="Catho Jacobs" userId="e679439b-12e0-4690-9b84-caf9b975203a" providerId="ADAL" clId="{4B507731-6CDF-4E8F-BEEC-1D512E7C3172}" dt="2023-01-13T15:35:49.755" v="788" actId="167"/>
          <ac:spMkLst>
            <pc:docMk/>
            <pc:sldMk cId="3328471331" sldId="579"/>
            <ac:spMk id="126" creationId="{06902166-2A1C-4B8B-93C0-C80AE5ADE6F3}"/>
          </ac:spMkLst>
        </pc:spChg>
        <pc:spChg chg="add mod ord">
          <ac:chgData name="Catho Jacobs" userId="e679439b-12e0-4690-9b84-caf9b975203a" providerId="ADAL" clId="{4B507731-6CDF-4E8F-BEEC-1D512E7C3172}" dt="2023-01-13T15:35:49.755" v="788" actId="167"/>
          <ac:spMkLst>
            <pc:docMk/>
            <pc:sldMk cId="3328471331" sldId="579"/>
            <ac:spMk id="127" creationId="{1C5744D1-53B2-487A-AD02-7CB467E9A985}"/>
          </ac:spMkLst>
        </pc:spChg>
        <pc:spChg chg="add mod ord">
          <ac:chgData name="Catho Jacobs" userId="e679439b-12e0-4690-9b84-caf9b975203a" providerId="ADAL" clId="{4B507731-6CDF-4E8F-BEEC-1D512E7C3172}" dt="2023-01-13T15:35:49.755" v="788" actId="167"/>
          <ac:spMkLst>
            <pc:docMk/>
            <pc:sldMk cId="3328471331" sldId="579"/>
            <ac:spMk id="128" creationId="{A21C8865-9253-46BB-8378-D2EF51246B49}"/>
          </ac:spMkLst>
        </pc:spChg>
        <pc:spChg chg="add mod">
          <ac:chgData name="Catho Jacobs" userId="e679439b-12e0-4690-9b84-caf9b975203a" providerId="ADAL" clId="{4B507731-6CDF-4E8F-BEEC-1D512E7C3172}" dt="2023-01-13T15:35:47.469" v="787"/>
          <ac:spMkLst>
            <pc:docMk/>
            <pc:sldMk cId="3328471331" sldId="579"/>
            <ac:spMk id="129" creationId="{06EE0039-3B8E-4FC3-B8D2-C6146F945950}"/>
          </ac:spMkLst>
        </pc:spChg>
        <pc:spChg chg="add mod ord">
          <ac:chgData name="Catho Jacobs" userId="e679439b-12e0-4690-9b84-caf9b975203a" providerId="ADAL" clId="{4B507731-6CDF-4E8F-BEEC-1D512E7C3172}" dt="2023-01-13T15:35:49.755" v="788" actId="167"/>
          <ac:spMkLst>
            <pc:docMk/>
            <pc:sldMk cId="3328471331" sldId="579"/>
            <ac:spMk id="130" creationId="{30BA3658-BAE2-429B-B9D5-AF9925E13367}"/>
          </ac:spMkLst>
        </pc:spChg>
        <pc:spChg chg="add mod">
          <ac:chgData name="Catho Jacobs" userId="e679439b-12e0-4690-9b84-caf9b975203a" providerId="ADAL" clId="{4B507731-6CDF-4E8F-BEEC-1D512E7C3172}" dt="2023-01-13T15:37:17.745" v="815"/>
          <ac:spMkLst>
            <pc:docMk/>
            <pc:sldMk cId="3328471331" sldId="579"/>
            <ac:spMk id="131" creationId="{9FDEECB5-D31F-444F-9CD5-CA7D89DC8CAB}"/>
          </ac:spMkLst>
        </pc:spChg>
        <pc:spChg chg="add mod">
          <ac:chgData name="Catho Jacobs" userId="e679439b-12e0-4690-9b84-caf9b975203a" providerId="ADAL" clId="{4B507731-6CDF-4E8F-BEEC-1D512E7C3172}" dt="2023-01-13T15:37:17.745" v="815"/>
          <ac:spMkLst>
            <pc:docMk/>
            <pc:sldMk cId="3328471331" sldId="579"/>
            <ac:spMk id="132" creationId="{068E1D34-08C0-41BB-B443-376EC18AE00F}"/>
          </ac:spMkLst>
        </pc:spChg>
        <pc:spChg chg="add mod">
          <ac:chgData name="Catho Jacobs" userId="e679439b-12e0-4690-9b84-caf9b975203a" providerId="ADAL" clId="{4B507731-6CDF-4E8F-BEEC-1D512E7C3172}" dt="2023-01-13T15:37:17.745" v="815"/>
          <ac:spMkLst>
            <pc:docMk/>
            <pc:sldMk cId="3328471331" sldId="579"/>
            <ac:spMk id="133" creationId="{72E14364-311A-45B0-A5E8-F24AC79D99EA}"/>
          </ac:spMkLst>
        </pc:spChg>
        <pc:picChg chg="ord">
          <ac:chgData name="Catho Jacobs" userId="e679439b-12e0-4690-9b84-caf9b975203a" providerId="ADAL" clId="{4B507731-6CDF-4E8F-BEEC-1D512E7C3172}" dt="2023-01-13T15:35:53.916" v="789" actId="167"/>
          <ac:picMkLst>
            <pc:docMk/>
            <pc:sldMk cId="3328471331" sldId="579"/>
            <ac:picMk id="64" creationId="{2AC7850F-4BFB-4779-BA9D-DB7455C49A32}"/>
          </ac:picMkLst>
        </pc:picChg>
        <pc:picChg chg="add mod">
          <ac:chgData name="Catho Jacobs" userId="e679439b-12e0-4690-9b84-caf9b975203a" providerId="ADAL" clId="{4B507731-6CDF-4E8F-BEEC-1D512E7C3172}" dt="2023-01-13T15:14:30.054" v="571" actId="1036"/>
          <ac:picMkLst>
            <pc:docMk/>
            <pc:sldMk cId="3328471331" sldId="579"/>
            <ac:picMk id="100" creationId="{1867D2F7-416F-42BA-A148-ECE1DDF5452B}"/>
          </ac:picMkLst>
        </pc:picChg>
        <pc:picChg chg="add mod">
          <ac:chgData name="Catho Jacobs" userId="e679439b-12e0-4690-9b84-caf9b975203a" providerId="ADAL" clId="{4B507731-6CDF-4E8F-BEEC-1D512E7C3172}" dt="2023-01-13T15:14:30.054" v="571" actId="1036"/>
          <ac:picMkLst>
            <pc:docMk/>
            <pc:sldMk cId="3328471331" sldId="579"/>
            <ac:picMk id="101" creationId="{A47BF803-A2E6-4850-B172-03F469046D50}"/>
          </ac:picMkLst>
        </pc:picChg>
        <pc:picChg chg="add mod">
          <ac:chgData name="Catho Jacobs" userId="e679439b-12e0-4690-9b84-caf9b975203a" providerId="ADAL" clId="{4B507731-6CDF-4E8F-BEEC-1D512E7C3172}" dt="2023-01-13T15:14:30.054" v="571" actId="1036"/>
          <ac:picMkLst>
            <pc:docMk/>
            <pc:sldMk cId="3328471331" sldId="579"/>
            <ac:picMk id="102" creationId="{AAAC1C93-65BC-4EEF-809D-777E9153B730}"/>
          </ac:picMkLst>
        </pc:picChg>
        <pc:picChg chg="add mod">
          <ac:chgData name="Catho Jacobs" userId="e679439b-12e0-4690-9b84-caf9b975203a" providerId="ADAL" clId="{4B507731-6CDF-4E8F-BEEC-1D512E7C3172}" dt="2023-01-13T15:14:30.054" v="571" actId="1036"/>
          <ac:picMkLst>
            <pc:docMk/>
            <pc:sldMk cId="3328471331" sldId="579"/>
            <ac:picMk id="103" creationId="{9E9E6F3F-7648-4E83-B6E5-5D888133D7C3}"/>
          </ac:picMkLst>
        </pc:picChg>
        <pc:picChg chg="add mod">
          <ac:chgData name="Catho Jacobs" userId="e679439b-12e0-4690-9b84-caf9b975203a" providerId="ADAL" clId="{4B507731-6CDF-4E8F-BEEC-1D512E7C3172}" dt="2023-01-13T15:14:30.054" v="571" actId="1036"/>
          <ac:picMkLst>
            <pc:docMk/>
            <pc:sldMk cId="3328471331" sldId="579"/>
            <ac:picMk id="104" creationId="{38D93681-5BDD-48FC-B018-68EFCBC7CC2C}"/>
          </ac:picMkLst>
        </pc:picChg>
        <pc:picChg chg="add mod">
          <ac:chgData name="Catho Jacobs" userId="e679439b-12e0-4690-9b84-caf9b975203a" providerId="ADAL" clId="{4B507731-6CDF-4E8F-BEEC-1D512E7C3172}" dt="2023-01-13T15:14:30.054" v="571" actId="1036"/>
          <ac:picMkLst>
            <pc:docMk/>
            <pc:sldMk cId="3328471331" sldId="579"/>
            <ac:picMk id="105" creationId="{075274A1-469E-45BF-B074-238666F6F502}"/>
          </ac:picMkLst>
        </pc:picChg>
        <pc:picChg chg="add mod">
          <ac:chgData name="Catho Jacobs" userId="e679439b-12e0-4690-9b84-caf9b975203a" providerId="ADAL" clId="{4B507731-6CDF-4E8F-BEEC-1D512E7C3172}" dt="2023-01-13T15:14:45.053" v="586" actId="1037"/>
          <ac:picMkLst>
            <pc:docMk/>
            <pc:sldMk cId="3328471331" sldId="579"/>
            <ac:picMk id="106" creationId="{CAA06A33-C51E-498D-83DF-89F394B33563}"/>
          </ac:picMkLst>
        </pc:picChg>
        <pc:picChg chg="add mod">
          <ac:chgData name="Catho Jacobs" userId="e679439b-12e0-4690-9b84-caf9b975203a" providerId="ADAL" clId="{4B507731-6CDF-4E8F-BEEC-1D512E7C3172}" dt="2023-01-13T15:14:45.053" v="586" actId="1037"/>
          <ac:picMkLst>
            <pc:docMk/>
            <pc:sldMk cId="3328471331" sldId="579"/>
            <ac:picMk id="107" creationId="{32D51BC2-42EC-42E2-A932-399E131476C9}"/>
          </ac:picMkLst>
        </pc:picChg>
        <pc:picChg chg="add mod">
          <ac:chgData name="Catho Jacobs" userId="e679439b-12e0-4690-9b84-caf9b975203a" providerId="ADAL" clId="{4B507731-6CDF-4E8F-BEEC-1D512E7C3172}" dt="2023-01-13T15:14:45.053" v="586" actId="1037"/>
          <ac:picMkLst>
            <pc:docMk/>
            <pc:sldMk cId="3328471331" sldId="579"/>
            <ac:picMk id="108" creationId="{B2F7294C-CF1B-4397-B484-1571E9B9110C}"/>
          </ac:picMkLst>
        </pc:picChg>
        <pc:picChg chg="add mod">
          <ac:chgData name="Catho Jacobs" userId="e679439b-12e0-4690-9b84-caf9b975203a" providerId="ADAL" clId="{4B507731-6CDF-4E8F-BEEC-1D512E7C3172}" dt="2023-01-13T15:15:17.042" v="612" actId="1035"/>
          <ac:picMkLst>
            <pc:docMk/>
            <pc:sldMk cId="3328471331" sldId="579"/>
            <ac:picMk id="109" creationId="{A4C7C6C8-3CB2-4F99-8FF6-47B1AADAC0D1}"/>
          </ac:picMkLst>
        </pc:picChg>
        <pc:picChg chg="add mod">
          <ac:chgData name="Catho Jacobs" userId="e679439b-12e0-4690-9b84-caf9b975203a" providerId="ADAL" clId="{4B507731-6CDF-4E8F-BEEC-1D512E7C3172}" dt="2023-01-13T15:15:17.042" v="612" actId="1035"/>
          <ac:picMkLst>
            <pc:docMk/>
            <pc:sldMk cId="3328471331" sldId="579"/>
            <ac:picMk id="110" creationId="{AF1A6D42-277A-4C58-B265-C54CE81C6E67}"/>
          </ac:picMkLst>
        </pc:picChg>
        <pc:picChg chg="add mod">
          <ac:chgData name="Catho Jacobs" userId="e679439b-12e0-4690-9b84-caf9b975203a" providerId="ADAL" clId="{4B507731-6CDF-4E8F-BEEC-1D512E7C3172}" dt="2023-01-13T15:15:17.042" v="612" actId="1035"/>
          <ac:picMkLst>
            <pc:docMk/>
            <pc:sldMk cId="3328471331" sldId="579"/>
            <ac:picMk id="111" creationId="{654FF594-5BBC-4AAD-BB58-A12637860B35}"/>
          </ac:picMkLst>
        </pc:picChg>
        <pc:picChg chg="add mod">
          <ac:chgData name="Catho Jacobs" userId="e679439b-12e0-4690-9b84-caf9b975203a" providerId="ADAL" clId="{4B507731-6CDF-4E8F-BEEC-1D512E7C3172}" dt="2023-01-13T15:15:17.042" v="612" actId="1035"/>
          <ac:picMkLst>
            <pc:docMk/>
            <pc:sldMk cId="3328471331" sldId="579"/>
            <ac:picMk id="112" creationId="{DAEA0C9D-4173-4F7C-935F-A6E26384FB44}"/>
          </ac:picMkLst>
        </pc:picChg>
        <pc:picChg chg="add mod">
          <ac:chgData name="Catho Jacobs" userId="e679439b-12e0-4690-9b84-caf9b975203a" providerId="ADAL" clId="{4B507731-6CDF-4E8F-BEEC-1D512E7C3172}" dt="2023-01-13T15:15:17.042" v="612" actId="1035"/>
          <ac:picMkLst>
            <pc:docMk/>
            <pc:sldMk cId="3328471331" sldId="579"/>
            <ac:picMk id="113" creationId="{19D243BD-BD6F-49F4-8A33-FDA5B9DD8503}"/>
          </ac:picMkLst>
        </pc:picChg>
        <pc:picChg chg="add mod">
          <ac:chgData name="Catho Jacobs" userId="e679439b-12e0-4690-9b84-caf9b975203a" providerId="ADAL" clId="{4B507731-6CDF-4E8F-BEEC-1D512E7C3172}" dt="2023-01-13T15:15:17.042" v="612" actId="1035"/>
          <ac:picMkLst>
            <pc:docMk/>
            <pc:sldMk cId="3328471331" sldId="579"/>
            <ac:picMk id="114" creationId="{044259F5-BD3D-408F-BE5E-499FAEC8D868}"/>
          </ac:picMkLst>
        </pc:picChg>
        <pc:picChg chg="add mod">
          <ac:chgData name="Catho Jacobs" userId="e679439b-12e0-4690-9b84-caf9b975203a" providerId="ADAL" clId="{4B507731-6CDF-4E8F-BEEC-1D512E7C3172}" dt="2023-01-13T15:15:17.042" v="612" actId="1035"/>
          <ac:picMkLst>
            <pc:docMk/>
            <pc:sldMk cId="3328471331" sldId="579"/>
            <ac:picMk id="115" creationId="{6FC7A437-5404-4794-B62D-50E5921DE941}"/>
          </ac:picMkLst>
        </pc:picChg>
        <pc:picChg chg="add mod">
          <ac:chgData name="Catho Jacobs" userId="e679439b-12e0-4690-9b84-caf9b975203a" providerId="ADAL" clId="{4B507731-6CDF-4E8F-BEEC-1D512E7C3172}" dt="2023-01-13T15:15:17.042" v="612" actId="1035"/>
          <ac:picMkLst>
            <pc:docMk/>
            <pc:sldMk cId="3328471331" sldId="579"/>
            <ac:picMk id="116" creationId="{30B8681D-7A0D-4DF3-975E-2F205A0CEB0A}"/>
          </ac:picMkLst>
        </pc:picChg>
        <pc:picChg chg="add mod">
          <ac:chgData name="Catho Jacobs" userId="e679439b-12e0-4690-9b84-caf9b975203a" providerId="ADAL" clId="{4B507731-6CDF-4E8F-BEEC-1D512E7C3172}" dt="2023-01-13T15:15:33.539" v="631" actId="1036"/>
          <ac:picMkLst>
            <pc:docMk/>
            <pc:sldMk cId="3328471331" sldId="579"/>
            <ac:picMk id="117" creationId="{64ACC8B3-D054-4989-9A85-7D9C7EF6AB73}"/>
          </ac:picMkLst>
        </pc:picChg>
        <pc:picChg chg="add mod">
          <ac:chgData name="Catho Jacobs" userId="e679439b-12e0-4690-9b84-caf9b975203a" providerId="ADAL" clId="{4B507731-6CDF-4E8F-BEEC-1D512E7C3172}" dt="2023-01-13T15:15:33.539" v="631" actId="1036"/>
          <ac:picMkLst>
            <pc:docMk/>
            <pc:sldMk cId="3328471331" sldId="579"/>
            <ac:picMk id="118" creationId="{BD49A683-0C47-406C-8FA4-3857CCAC943B}"/>
          </ac:picMkLst>
        </pc:picChg>
        <pc:picChg chg="add mod">
          <ac:chgData name="Catho Jacobs" userId="e679439b-12e0-4690-9b84-caf9b975203a" providerId="ADAL" clId="{4B507731-6CDF-4E8F-BEEC-1D512E7C3172}" dt="2023-01-13T15:15:33.539" v="631" actId="1036"/>
          <ac:picMkLst>
            <pc:docMk/>
            <pc:sldMk cId="3328471331" sldId="579"/>
            <ac:picMk id="119" creationId="{4AC0B248-F23F-493C-AED4-D293E4A16772}"/>
          </ac:picMkLst>
        </pc:picChg>
        <pc:picChg chg="add mod">
          <ac:chgData name="Catho Jacobs" userId="e679439b-12e0-4690-9b84-caf9b975203a" providerId="ADAL" clId="{4B507731-6CDF-4E8F-BEEC-1D512E7C3172}" dt="2023-01-13T15:15:39.599" v="637" actId="1038"/>
          <ac:picMkLst>
            <pc:docMk/>
            <pc:sldMk cId="3328471331" sldId="579"/>
            <ac:picMk id="120" creationId="{42E70C24-D8AF-414F-B95B-E07F0E5A540D}"/>
          </ac:picMkLst>
        </pc:picChg>
        <pc:cxnChg chg="del">
          <ac:chgData name="Catho Jacobs" userId="e679439b-12e0-4690-9b84-caf9b975203a" providerId="ADAL" clId="{4B507731-6CDF-4E8F-BEEC-1D512E7C3172}" dt="2023-01-13T15:13:59.164" v="549" actId="478"/>
          <ac:cxnSpMkLst>
            <pc:docMk/>
            <pc:sldMk cId="3328471331" sldId="579"/>
            <ac:cxnSpMk id="91" creationId="{025F90CC-761E-434B-99A7-425F8CFF8DEE}"/>
          </ac:cxnSpMkLst>
        </pc:cxnChg>
        <pc:cxnChg chg="del">
          <ac:chgData name="Catho Jacobs" userId="e679439b-12e0-4690-9b84-caf9b975203a" providerId="ADAL" clId="{4B507731-6CDF-4E8F-BEEC-1D512E7C3172}" dt="2023-01-13T15:14:00.516" v="551" actId="478"/>
          <ac:cxnSpMkLst>
            <pc:docMk/>
            <pc:sldMk cId="3328471331" sldId="579"/>
            <ac:cxnSpMk id="93" creationId="{6952EF1F-F2EF-405E-BCF8-E74E192CBAFD}"/>
          </ac:cxnSpMkLst>
        </pc:cxnChg>
        <pc:cxnChg chg="del">
          <ac:chgData name="Catho Jacobs" userId="e679439b-12e0-4690-9b84-caf9b975203a" providerId="ADAL" clId="{4B507731-6CDF-4E8F-BEEC-1D512E7C3172}" dt="2023-01-13T15:13:59.728" v="550" actId="478"/>
          <ac:cxnSpMkLst>
            <pc:docMk/>
            <pc:sldMk cId="3328471331" sldId="579"/>
            <ac:cxnSpMk id="96" creationId="{DD6289C4-9529-4911-8C53-63F12B6903CD}"/>
          </ac:cxnSpMkLst>
        </pc:cxnChg>
      </pc:sldChg>
      <pc:sldChg chg="add del">
        <pc:chgData name="Catho Jacobs" userId="e679439b-12e0-4690-9b84-caf9b975203a" providerId="ADAL" clId="{4B507731-6CDF-4E8F-BEEC-1D512E7C3172}" dt="2023-01-13T15:16:22.170" v="657"/>
        <pc:sldMkLst>
          <pc:docMk/>
          <pc:sldMk cId="1697540667" sldId="580"/>
        </pc:sldMkLst>
      </pc:sldChg>
      <pc:sldChg chg="addSp modSp add">
        <pc:chgData name="Catho Jacobs" userId="e679439b-12e0-4690-9b84-caf9b975203a" providerId="ADAL" clId="{4B507731-6CDF-4E8F-BEEC-1D512E7C3172}" dt="2023-01-13T15:16:32.339" v="659"/>
        <pc:sldMkLst>
          <pc:docMk/>
          <pc:sldMk cId="2489841529" sldId="580"/>
        </pc:sldMkLst>
        <pc:spChg chg="add mod">
          <ac:chgData name="Catho Jacobs" userId="e679439b-12e0-4690-9b84-caf9b975203a" providerId="ADAL" clId="{4B507731-6CDF-4E8F-BEEC-1D512E7C3172}" dt="2023-01-13T15:16:32.339" v="659"/>
          <ac:spMkLst>
            <pc:docMk/>
            <pc:sldMk cId="2489841529" sldId="580"/>
            <ac:spMk id="79" creationId="{C6230FD6-C436-42F0-AE36-AD14F650C370}"/>
          </ac:spMkLst>
        </pc:spChg>
        <pc:spChg chg="add mod">
          <ac:chgData name="Catho Jacobs" userId="e679439b-12e0-4690-9b84-caf9b975203a" providerId="ADAL" clId="{4B507731-6CDF-4E8F-BEEC-1D512E7C3172}" dt="2023-01-13T15:16:32.339" v="659"/>
          <ac:spMkLst>
            <pc:docMk/>
            <pc:sldMk cId="2489841529" sldId="580"/>
            <ac:spMk id="84" creationId="{23377580-26D0-44B6-8BB9-714C93123393}"/>
          </ac:spMkLst>
        </pc:spChg>
        <pc:spChg chg="add mod">
          <ac:chgData name="Catho Jacobs" userId="e679439b-12e0-4690-9b84-caf9b975203a" providerId="ADAL" clId="{4B507731-6CDF-4E8F-BEEC-1D512E7C3172}" dt="2023-01-13T15:16:32.339" v="659"/>
          <ac:spMkLst>
            <pc:docMk/>
            <pc:sldMk cId="2489841529" sldId="580"/>
            <ac:spMk id="85" creationId="{3E123676-BFEC-4621-8999-6162A8EC98E0}"/>
          </ac:spMkLst>
        </pc:spChg>
        <pc:spChg chg="add mod">
          <ac:chgData name="Catho Jacobs" userId="e679439b-12e0-4690-9b84-caf9b975203a" providerId="ADAL" clId="{4B507731-6CDF-4E8F-BEEC-1D512E7C3172}" dt="2023-01-13T15:16:32.339" v="659"/>
          <ac:spMkLst>
            <pc:docMk/>
            <pc:sldMk cId="2489841529" sldId="580"/>
            <ac:spMk id="86" creationId="{A9EFD8C0-B564-4A4F-9D7A-A3A76D2D2CBB}"/>
          </ac:spMkLst>
        </pc:spChg>
        <pc:spChg chg="add mod">
          <ac:chgData name="Catho Jacobs" userId="e679439b-12e0-4690-9b84-caf9b975203a" providerId="ADAL" clId="{4B507731-6CDF-4E8F-BEEC-1D512E7C3172}" dt="2023-01-13T15:16:32.339" v="659"/>
          <ac:spMkLst>
            <pc:docMk/>
            <pc:sldMk cId="2489841529" sldId="580"/>
            <ac:spMk id="87" creationId="{96DE6965-7209-450B-96B9-AA85FE09C3A4}"/>
          </ac:spMkLst>
        </pc:spChg>
        <pc:spChg chg="add mod">
          <ac:chgData name="Catho Jacobs" userId="e679439b-12e0-4690-9b84-caf9b975203a" providerId="ADAL" clId="{4B507731-6CDF-4E8F-BEEC-1D512E7C3172}" dt="2023-01-13T15:16:32.339" v="659"/>
          <ac:spMkLst>
            <pc:docMk/>
            <pc:sldMk cId="2489841529" sldId="580"/>
            <ac:spMk id="88" creationId="{F2D9FFBB-28F9-4133-87A5-FEFA57747214}"/>
          </ac:spMkLst>
        </pc:spChg>
      </pc:sldChg>
      <pc:sldChg chg="add del">
        <pc:chgData name="Catho Jacobs" userId="e679439b-12e0-4690-9b84-caf9b975203a" providerId="ADAL" clId="{4B507731-6CDF-4E8F-BEEC-1D512E7C3172}" dt="2023-01-13T15:16:22.170" v="657"/>
        <pc:sldMkLst>
          <pc:docMk/>
          <pc:sldMk cId="2750131438" sldId="581"/>
        </pc:sldMkLst>
      </pc:sldChg>
      <pc:sldChg chg="addSp modSp add">
        <pc:chgData name="Catho Jacobs" userId="e679439b-12e0-4690-9b84-caf9b975203a" providerId="ADAL" clId="{4B507731-6CDF-4E8F-BEEC-1D512E7C3172}" dt="2023-01-13T15:16:40.498" v="661"/>
        <pc:sldMkLst>
          <pc:docMk/>
          <pc:sldMk cId="3239989325" sldId="581"/>
        </pc:sldMkLst>
        <pc:spChg chg="add mod">
          <ac:chgData name="Catho Jacobs" userId="e679439b-12e0-4690-9b84-caf9b975203a" providerId="ADAL" clId="{4B507731-6CDF-4E8F-BEEC-1D512E7C3172}" dt="2023-01-13T15:16:40.498" v="661"/>
          <ac:spMkLst>
            <pc:docMk/>
            <pc:sldMk cId="3239989325" sldId="581"/>
            <ac:spMk id="84" creationId="{6377C8E9-C378-4D52-BDE3-2B05D92AD271}"/>
          </ac:spMkLst>
        </pc:spChg>
        <pc:spChg chg="add mod">
          <ac:chgData name="Catho Jacobs" userId="e679439b-12e0-4690-9b84-caf9b975203a" providerId="ADAL" clId="{4B507731-6CDF-4E8F-BEEC-1D512E7C3172}" dt="2023-01-13T15:16:40.498" v="661"/>
          <ac:spMkLst>
            <pc:docMk/>
            <pc:sldMk cId="3239989325" sldId="581"/>
            <ac:spMk id="85" creationId="{76B008BA-58A0-49FA-8DAB-5ECF15A2C705}"/>
          </ac:spMkLst>
        </pc:spChg>
        <pc:spChg chg="add mod">
          <ac:chgData name="Catho Jacobs" userId="e679439b-12e0-4690-9b84-caf9b975203a" providerId="ADAL" clId="{4B507731-6CDF-4E8F-BEEC-1D512E7C3172}" dt="2023-01-13T15:16:40.498" v="661"/>
          <ac:spMkLst>
            <pc:docMk/>
            <pc:sldMk cId="3239989325" sldId="581"/>
            <ac:spMk id="86" creationId="{672C6085-5039-4C41-A33C-7DA13868B521}"/>
          </ac:spMkLst>
        </pc:spChg>
        <pc:spChg chg="add mod">
          <ac:chgData name="Catho Jacobs" userId="e679439b-12e0-4690-9b84-caf9b975203a" providerId="ADAL" clId="{4B507731-6CDF-4E8F-BEEC-1D512E7C3172}" dt="2023-01-13T15:16:40.498" v="661"/>
          <ac:spMkLst>
            <pc:docMk/>
            <pc:sldMk cId="3239989325" sldId="581"/>
            <ac:spMk id="87" creationId="{9B2E2D43-0B1B-4B9C-8020-3E47BCD3F61F}"/>
          </ac:spMkLst>
        </pc:spChg>
        <pc:spChg chg="add mod">
          <ac:chgData name="Catho Jacobs" userId="e679439b-12e0-4690-9b84-caf9b975203a" providerId="ADAL" clId="{4B507731-6CDF-4E8F-BEEC-1D512E7C3172}" dt="2023-01-13T15:16:40.498" v="661"/>
          <ac:spMkLst>
            <pc:docMk/>
            <pc:sldMk cId="3239989325" sldId="581"/>
            <ac:spMk id="88" creationId="{C9ECF589-60AF-4331-BFF0-131C58D4A198}"/>
          </ac:spMkLst>
        </pc:spChg>
        <pc:spChg chg="add mod">
          <ac:chgData name="Catho Jacobs" userId="e679439b-12e0-4690-9b84-caf9b975203a" providerId="ADAL" clId="{4B507731-6CDF-4E8F-BEEC-1D512E7C3172}" dt="2023-01-13T15:16:40.498" v="661"/>
          <ac:spMkLst>
            <pc:docMk/>
            <pc:sldMk cId="3239989325" sldId="581"/>
            <ac:spMk id="89" creationId="{67EE366B-BD73-4475-97FF-9F8D4EBB4DED}"/>
          </ac:spMkLst>
        </pc:spChg>
      </pc:sldChg>
      <pc:sldChg chg="add del">
        <pc:chgData name="Catho Jacobs" userId="e679439b-12e0-4690-9b84-caf9b975203a" providerId="ADAL" clId="{4B507731-6CDF-4E8F-BEEC-1D512E7C3172}" dt="2023-01-13T15:16:22.170" v="657"/>
        <pc:sldMkLst>
          <pc:docMk/>
          <pc:sldMk cId="1182931131" sldId="582"/>
        </pc:sldMkLst>
      </pc:sldChg>
      <pc:sldChg chg="addSp modSp add">
        <pc:chgData name="Catho Jacobs" userId="e679439b-12e0-4690-9b84-caf9b975203a" providerId="ADAL" clId="{4B507731-6CDF-4E8F-BEEC-1D512E7C3172}" dt="2023-01-13T15:16:47.871" v="663"/>
        <pc:sldMkLst>
          <pc:docMk/>
          <pc:sldMk cId="2225687916" sldId="582"/>
        </pc:sldMkLst>
        <pc:spChg chg="add mod">
          <ac:chgData name="Catho Jacobs" userId="e679439b-12e0-4690-9b84-caf9b975203a" providerId="ADAL" clId="{4B507731-6CDF-4E8F-BEEC-1D512E7C3172}" dt="2023-01-13T15:16:47.871" v="663"/>
          <ac:spMkLst>
            <pc:docMk/>
            <pc:sldMk cId="2225687916" sldId="582"/>
            <ac:spMk id="85" creationId="{14D33E4B-7B4E-4EA9-8A98-E9594E0BC878}"/>
          </ac:spMkLst>
        </pc:spChg>
        <pc:spChg chg="add mod">
          <ac:chgData name="Catho Jacobs" userId="e679439b-12e0-4690-9b84-caf9b975203a" providerId="ADAL" clId="{4B507731-6CDF-4E8F-BEEC-1D512E7C3172}" dt="2023-01-13T15:16:47.871" v="663"/>
          <ac:spMkLst>
            <pc:docMk/>
            <pc:sldMk cId="2225687916" sldId="582"/>
            <ac:spMk id="86" creationId="{212D75E2-CC85-4500-8194-25DB69B9BFF2}"/>
          </ac:spMkLst>
        </pc:spChg>
        <pc:spChg chg="add mod">
          <ac:chgData name="Catho Jacobs" userId="e679439b-12e0-4690-9b84-caf9b975203a" providerId="ADAL" clId="{4B507731-6CDF-4E8F-BEEC-1D512E7C3172}" dt="2023-01-13T15:16:47.871" v="663"/>
          <ac:spMkLst>
            <pc:docMk/>
            <pc:sldMk cId="2225687916" sldId="582"/>
            <ac:spMk id="87" creationId="{6E4C27F7-BDA1-4BB3-AC94-01845EF27F7F}"/>
          </ac:spMkLst>
        </pc:spChg>
        <pc:spChg chg="add mod">
          <ac:chgData name="Catho Jacobs" userId="e679439b-12e0-4690-9b84-caf9b975203a" providerId="ADAL" clId="{4B507731-6CDF-4E8F-BEEC-1D512E7C3172}" dt="2023-01-13T15:16:47.871" v="663"/>
          <ac:spMkLst>
            <pc:docMk/>
            <pc:sldMk cId="2225687916" sldId="582"/>
            <ac:spMk id="88" creationId="{9CC45331-3EE4-43EC-A62F-835BFE599A44}"/>
          </ac:spMkLst>
        </pc:spChg>
        <pc:spChg chg="add mod">
          <ac:chgData name="Catho Jacobs" userId="e679439b-12e0-4690-9b84-caf9b975203a" providerId="ADAL" clId="{4B507731-6CDF-4E8F-BEEC-1D512E7C3172}" dt="2023-01-13T15:16:47.871" v="663"/>
          <ac:spMkLst>
            <pc:docMk/>
            <pc:sldMk cId="2225687916" sldId="582"/>
            <ac:spMk id="89" creationId="{79FAF117-D83D-4C0E-97F6-F31AB9C866AA}"/>
          </ac:spMkLst>
        </pc:spChg>
      </pc:sldChg>
      <pc:sldChg chg="addSp modSp add">
        <pc:chgData name="Catho Jacobs" userId="e679439b-12e0-4690-9b84-caf9b975203a" providerId="ADAL" clId="{4B507731-6CDF-4E8F-BEEC-1D512E7C3172}" dt="2023-01-13T15:16:56.212" v="665"/>
        <pc:sldMkLst>
          <pc:docMk/>
          <pc:sldMk cId="3826442446" sldId="583"/>
        </pc:sldMkLst>
        <pc:spChg chg="add mod">
          <ac:chgData name="Catho Jacobs" userId="e679439b-12e0-4690-9b84-caf9b975203a" providerId="ADAL" clId="{4B507731-6CDF-4E8F-BEEC-1D512E7C3172}" dt="2023-01-13T15:16:56.212" v="665"/>
          <ac:spMkLst>
            <pc:docMk/>
            <pc:sldMk cId="3826442446" sldId="583"/>
            <ac:spMk id="83" creationId="{F44EBA5C-20A3-4475-B292-074F681DD905}"/>
          </ac:spMkLst>
        </pc:spChg>
        <pc:spChg chg="add mod">
          <ac:chgData name="Catho Jacobs" userId="e679439b-12e0-4690-9b84-caf9b975203a" providerId="ADAL" clId="{4B507731-6CDF-4E8F-BEEC-1D512E7C3172}" dt="2023-01-13T15:16:56.212" v="665"/>
          <ac:spMkLst>
            <pc:docMk/>
            <pc:sldMk cId="3826442446" sldId="583"/>
            <ac:spMk id="84" creationId="{ED5389E7-BA10-4D66-9337-01EC6C6FF6AC}"/>
          </ac:spMkLst>
        </pc:spChg>
        <pc:spChg chg="add mod">
          <ac:chgData name="Catho Jacobs" userId="e679439b-12e0-4690-9b84-caf9b975203a" providerId="ADAL" clId="{4B507731-6CDF-4E8F-BEEC-1D512E7C3172}" dt="2023-01-13T15:16:56.212" v="665"/>
          <ac:spMkLst>
            <pc:docMk/>
            <pc:sldMk cId="3826442446" sldId="583"/>
            <ac:spMk id="85" creationId="{97C3E4B2-8BA7-4B16-B19E-5B0096F2D94C}"/>
          </ac:spMkLst>
        </pc:spChg>
        <pc:spChg chg="add mod">
          <ac:chgData name="Catho Jacobs" userId="e679439b-12e0-4690-9b84-caf9b975203a" providerId="ADAL" clId="{4B507731-6CDF-4E8F-BEEC-1D512E7C3172}" dt="2023-01-13T15:16:56.212" v="665"/>
          <ac:spMkLst>
            <pc:docMk/>
            <pc:sldMk cId="3826442446" sldId="583"/>
            <ac:spMk id="86" creationId="{B04EE217-A2D2-40CA-96A3-85D67F02333D}"/>
          </ac:spMkLst>
        </pc:spChg>
        <pc:spChg chg="add mod">
          <ac:chgData name="Catho Jacobs" userId="e679439b-12e0-4690-9b84-caf9b975203a" providerId="ADAL" clId="{4B507731-6CDF-4E8F-BEEC-1D512E7C3172}" dt="2023-01-13T15:16:56.212" v="665"/>
          <ac:spMkLst>
            <pc:docMk/>
            <pc:sldMk cId="3826442446" sldId="583"/>
            <ac:spMk id="87" creationId="{1914DB57-CA17-478E-9D55-BE98FE1C6829}"/>
          </ac:spMkLst>
        </pc:spChg>
        <pc:spChg chg="add mod">
          <ac:chgData name="Catho Jacobs" userId="e679439b-12e0-4690-9b84-caf9b975203a" providerId="ADAL" clId="{4B507731-6CDF-4E8F-BEEC-1D512E7C3172}" dt="2023-01-13T15:16:56.212" v="665"/>
          <ac:spMkLst>
            <pc:docMk/>
            <pc:sldMk cId="3826442446" sldId="583"/>
            <ac:spMk id="88" creationId="{2311B16C-922F-47E0-99CD-840D86EA5E86}"/>
          </ac:spMkLst>
        </pc:spChg>
        <pc:spChg chg="add mod">
          <ac:chgData name="Catho Jacobs" userId="e679439b-12e0-4690-9b84-caf9b975203a" providerId="ADAL" clId="{4B507731-6CDF-4E8F-BEEC-1D512E7C3172}" dt="2023-01-13T15:16:56.212" v="665"/>
          <ac:spMkLst>
            <pc:docMk/>
            <pc:sldMk cId="3826442446" sldId="583"/>
            <ac:spMk id="89" creationId="{9167D535-EFDA-43CA-A098-755BE57591D6}"/>
          </ac:spMkLst>
        </pc:spChg>
      </pc:sldChg>
      <pc:sldChg chg="add del">
        <pc:chgData name="Catho Jacobs" userId="e679439b-12e0-4690-9b84-caf9b975203a" providerId="ADAL" clId="{4B507731-6CDF-4E8F-BEEC-1D512E7C3172}" dt="2023-01-13T15:16:22.170" v="657"/>
        <pc:sldMkLst>
          <pc:docMk/>
          <pc:sldMk cId="3863273876" sldId="583"/>
        </pc:sldMkLst>
      </pc:sldChg>
      <pc:sldChg chg="addSp delSp modSp add mod modNotesTx">
        <pc:chgData name="Catho Jacobs" userId="e679439b-12e0-4690-9b84-caf9b975203a" providerId="ADAL" clId="{4B507731-6CDF-4E8F-BEEC-1D512E7C3172}" dt="2023-01-13T15:37:08.256" v="809"/>
        <pc:sldMkLst>
          <pc:docMk/>
          <pc:sldMk cId="3901122741" sldId="584"/>
        </pc:sldMkLst>
        <pc:spChg chg="del">
          <ac:chgData name="Catho Jacobs" userId="e679439b-12e0-4690-9b84-caf9b975203a" providerId="ADAL" clId="{4B507731-6CDF-4E8F-BEEC-1D512E7C3172}" dt="2023-01-13T15:36:02.002" v="791" actId="478"/>
          <ac:spMkLst>
            <pc:docMk/>
            <pc:sldMk cId="3901122741" sldId="584"/>
            <ac:spMk id="2" creationId="{00000000-0000-0000-0000-000000000000}"/>
          </ac:spMkLst>
        </pc:spChg>
        <pc:spChg chg="del">
          <ac:chgData name="Catho Jacobs" userId="e679439b-12e0-4690-9b84-caf9b975203a" providerId="ADAL" clId="{4B507731-6CDF-4E8F-BEEC-1D512E7C3172}" dt="2023-01-13T15:36:07.865" v="793" actId="478"/>
          <ac:spMkLst>
            <pc:docMk/>
            <pc:sldMk cId="3901122741" sldId="584"/>
            <ac:spMk id="40" creationId="{4CA8D694-5251-4760-9339-B1004C0B9F70}"/>
          </ac:spMkLst>
        </pc:spChg>
        <pc:spChg chg="del mod">
          <ac:chgData name="Catho Jacobs" userId="e679439b-12e0-4690-9b84-caf9b975203a" providerId="ADAL" clId="{4B507731-6CDF-4E8F-BEEC-1D512E7C3172}" dt="2023-01-13T15:36:07.865" v="793" actId="478"/>
          <ac:spMkLst>
            <pc:docMk/>
            <pc:sldMk cId="3901122741" sldId="584"/>
            <ac:spMk id="41" creationId="{CE9DD6F2-3102-4F50-B4D5-5E143E25AFB1}"/>
          </ac:spMkLst>
        </pc:spChg>
        <pc:spChg chg="del mod">
          <ac:chgData name="Catho Jacobs" userId="e679439b-12e0-4690-9b84-caf9b975203a" providerId="ADAL" clId="{4B507731-6CDF-4E8F-BEEC-1D512E7C3172}" dt="2023-01-13T15:36:07.865" v="793" actId="478"/>
          <ac:spMkLst>
            <pc:docMk/>
            <pc:sldMk cId="3901122741" sldId="584"/>
            <ac:spMk id="42" creationId="{3228F745-7521-4A96-8E4A-1B7864B74F87}"/>
          </ac:spMkLst>
        </pc:spChg>
        <pc:spChg chg="del">
          <ac:chgData name="Catho Jacobs" userId="e679439b-12e0-4690-9b84-caf9b975203a" providerId="ADAL" clId="{4B507731-6CDF-4E8F-BEEC-1D512E7C3172}" dt="2023-01-13T15:36:07.865" v="793" actId="478"/>
          <ac:spMkLst>
            <pc:docMk/>
            <pc:sldMk cId="3901122741" sldId="584"/>
            <ac:spMk id="43" creationId="{6B3AE72A-2560-401F-915E-D7720326F6D8}"/>
          </ac:spMkLst>
        </pc:spChg>
        <pc:spChg chg="del">
          <ac:chgData name="Catho Jacobs" userId="e679439b-12e0-4690-9b84-caf9b975203a" providerId="ADAL" clId="{4B507731-6CDF-4E8F-BEEC-1D512E7C3172}" dt="2023-01-13T15:36:07.865" v="793" actId="478"/>
          <ac:spMkLst>
            <pc:docMk/>
            <pc:sldMk cId="3901122741" sldId="584"/>
            <ac:spMk id="44" creationId="{55028EA6-B260-4EAB-8978-2808B5815F3D}"/>
          </ac:spMkLst>
        </pc:spChg>
        <pc:spChg chg="del">
          <ac:chgData name="Catho Jacobs" userId="e679439b-12e0-4690-9b84-caf9b975203a" providerId="ADAL" clId="{4B507731-6CDF-4E8F-BEEC-1D512E7C3172}" dt="2023-01-13T15:36:07.865" v="793" actId="478"/>
          <ac:spMkLst>
            <pc:docMk/>
            <pc:sldMk cId="3901122741" sldId="584"/>
            <ac:spMk id="45" creationId="{BAB44515-8B9E-4352-9BED-73E12724515A}"/>
          </ac:spMkLst>
        </pc:spChg>
        <pc:spChg chg="del">
          <ac:chgData name="Catho Jacobs" userId="e679439b-12e0-4690-9b84-caf9b975203a" providerId="ADAL" clId="{4B507731-6CDF-4E8F-BEEC-1D512E7C3172}" dt="2023-01-13T15:36:07.865" v="793" actId="478"/>
          <ac:spMkLst>
            <pc:docMk/>
            <pc:sldMk cId="3901122741" sldId="584"/>
            <ac:spMk id="46" creationId="{00C70E26-7604-46DF-84DD-9151084300AA}"/>
          </ac:spMkLst>
        </pc:spChg>
        <pc:spChg chg="del">
          <ac:chgData name="Catho Jacobs" userId="e679439b-12e0-4690-9b84-caf9b975203a" providerId="ADAL" clId="{4B507731-6CDF-4E8F-BEEC-1D512E7C3172}" dt="2023-01-13T15:36:07.865" v="793" actId="478"/>
          <ac:spMkLst>
            <pc:docMk/>
            <pc:sldMk cId="3901122741" sldId="584"/>
            <ac:spMk id="47" creationId="{36670F20-E779-4612-8DD4-5C703B8A02D8}"/>
          </ac:spMkLst>
        </pc:spChg>
        <pc:spChg chg="del">
          <ac:chgData name="Catho Jacobs" userId="e679439b-12e0-4690-9b84-caf9b975203a" providerId="ADAL" clId="{4B507731-6CDF-4E8F-BEEC-1D512E7C3172}" dt="2023-01-13T15:36:07.865" v="793" actId="478"/>
          <ac:spMkLst>
            <pc:docMk/>
            <pc:sldMk cId="3901122741" sldId="584"/>
            <ac:spMk id="48" creationId="{C8C568AF-B17D-4722-A049-D28A606B1237}"/>
          </ac:spMkLst>
        </pc:spChg>
        <pc:spChg chg="del">
          <ac:chgData name="Catho Jacobs" userId="e679439b-12e0-4690-9b84-caf9b975203a" providerId="ADAL" clId="{4B507731-6CDF-4E8F-BEEC-1D512E7C3172}" dt="2023-01-13T15:36:07.865" v="793" actId="478"/>
          <ac:spMkLst>
            <pc:docMk/>
            <pc:sldMk cId="3901122741" sldId="584"/>
            <ac:spMk id="49" creationId="{A088F61C-BD67-479D-90BE-2168ADA7239C}"/>
          </ac:spMkLst>
        </pc:spChg>
        <pc:spChg chg="ord">
          <ac:chgData name="Catho Jacobs" userId="e679439b-12e0-4690-9b84-caf9b975203a" providerId="ADAL" clId="{4B507731-6CDF-4E8F-BEEC-1D512E7C3172}" dt="2023-01-13T15:36:17.013" v="797" actId="167"/>
          <ac:spMkLst>
            <pc:docMk/>
            <pc:sldMk cId="3901122741" sldId="584"/>
            <ac:spMk id="63" creationId="{7D26C554-5538-45F3-94D8-ADA9AC3A0D56}"/>
          </ac:spMkLst>
        </pc:spChg>
        <pc:spChg chg="add mod ord">
          <ac:chgData name="Catho Jacobs" userId="e679439b-12e0-4690-9b84-caf9b975203a" providerId="ADAL" clId="{4B507731-6CDF-4E8F-BEEC-1D512E7C3172}" dt="2023-01-13T15:36:13.077" v="795" actId="167"/>
          <ac:spMkLst>
            <pc:docMk/>
            <pc:sldMk cId="3901122741" sldId="584"/>
            <ac:spMk id="91" creationId="{5FC7FB34-5B8F-4DB8-9D91-8DD4DFCA6682}"/>
          </ac:spMkLst>
        </pc:spChg>
        <pc:spChg chg="add mod ord">
          <ac:chgData name="Catho Jacobs" userId="e679439b-12e0-4690-9b84-caf9b975203a" providerId="ADAL" clId="{4B507731-6CDF-4E8F-BEEC-1D512E7C3172}" dt="2023-01-13T15:36:13.077" v="795" actId="167"/>
          <ac:spMkLst>
            <pc:docMk/>
            <pc:sldMk cId="3901122741" sldId="584"/>
            <ac:spMk id="93" creationId="{A3E2FC64-02B1-4DB7-AB43-8F5C678484E6}"/>
          </ac:spMkLst>
        </pc:spChg>
        <pc:spChg chg="add mod ord">
          <ac:chgData name="Catho Jacobs" userId="e679439b-12e0-4690-9b84-caf9b975203a" providerId="ADAL" clId="{4B507731-6CDF-4E8F-BEEC-1D512E7C3172}" dt="2023-01-13T15:36:13.077" v="795" actId="167"/>
          <ac:spMkLst>
            <pc:docMk/>
            <pc:sldMk cId="3901122741" sldId="584"/>
            <ac:spMk id="96" creationId="{C7E149C1-829F-464C-AFC3-243AF03313C2}"/>
          </ac:spMkLst>
        </pc:spChg>
        <pc:spChg chg="del mod">
          <ac:chgData name="Catho Jacobs" userId="e679439b-12e0-4690-9b84-caf9b975203a" providerId="ADAL" clId="{4B507731-6CDF-4E8F-BEEC-1D512E7C3172}" dt="2023-01-13T15:37:07.716" v="808" actId="478"/>
          <ac:spMkLst>
            <pc:docMk/>
            <pc:sldMk cId="3901122741" sldId="584"/>
            <ac:spMk id="97" creationId="{AFA7206C-8196-4138-B758-C719B2B07CE0}"/>
          </ac:spMkLst>
        </pc:spChg>
        <pc:spChg chg="del">
          <ac:chgData name="Catho Jacobs" userId="e679439b-12e0-4690-9b84-caf9b975203a" providerId="ADAL" clId="{4B507731-6CDF-4E8F-BEEC-1D512E7C3172}" dt="2023-01-13T15:37:05.250" v="806" actId="478"/>
          <ac:spMkLst>
            <pc:docMk/>
            <pc:sldMk cId="3901122741" sldId="584"/>
            <ac:spMk id="98" creationId="{ABFBC433-353F-467E-B382-E119D4DD01CE}"/>
          </ac:spMkLst>
        </pc:spChg>
        <pc:spChg chg="del">
          <ac:chgData name="Catho Jacobs" userId="e679439b-12e0-4690-9b84-caf9b975203a" providerId="ADAL" clId="{4B507731-6CDF-4E8F-BEEC-1D512E7C3172}" dt="2023-01-13T15:37:05.250" v="806" actId="478"/>
          <ac:spMkLst>
            <pc:docMk/>
            <pc:sldMk cId="3901122741" sldId="584"/>
            <ac:spMk id="99" creationId="{AE03422F-AB5C-494D-82A7-5024EB9751EB}"/>
          </ac:spMkLst>
        </pc:spChg>
        <pc:spChg chg="add mod ord">
          <ac:chgData name="Catho Jacobs" userId="e679439b-12e0-4690-9b84-caf9b975203a" providerId="ADAL" clId="{4B507731-6CDF-4E8F-BEEC-1D512E7C3172}" dt="2023-01-13T15:36:13.077" v="795" actId="167"/>
          <ac:spMkLst>
            <pc:docMk/>
            <pc:sldMk cId="3901122741" sldId="584"/>
            <ac:spMk id="121" creationId="{9B2E6951-2E0F-416F-8663-5BB11BCD7E10}"/>
          </ac:spMkLst>
        </pc:spChg>
        <pc:spChg chg="add mod ord">
          <ac:chgData name="Catho Jacobs" userId="e679439b-12e0-4690-9b84-caf9b975203a" providerId="ADAL" clId="{4B507731-6CDF-4E8F-BEEC-1D512E7C3172}" dt="2023-01-13T15:36:13.077" v="795" actId="167"/>
          <ac:spMkLst>
            <pc:docMk/>
            <pc:sldMk cId="3901122741" sldId="584"/>
            <ac:spMk id="122" creationId="{6C600B37-F2A7-4103-97D8-9A42A89B5A7E}"/>
          </ac:spMkLst>
        </pc:spChg>
        <pc:spChg chg="add mod ord">
          <ac:chgData name="Catho Jacobs" userId="e679439b-12e0-4690-9b84-caf9b975203a" providerId="ADAL" clId="{4B507731-6CDF-4E8F-BEEC-1D512E7C3172}" dt="2023-01-13T15:36:13.077" v="795" actId="167"/>
          <ac:spMkLst>
            <pc:docMk/>
            <pc:sldMk cId="3901122741" sldId="584"/>
            <ac:spMk id="123" creationId="{B2B15348-3B8C-43A4-BAD1-0632FF14E112}"/>
          </ac:spMkLst>
        </pc:spChg>
        <pc:spChg chg="add mod ord">
          <ac:chgData name="Catho Jacobs" userId="e679439b-12e0-4690-9b84-caf9b975203a" providerId="ADAL" clId="{4B507731-6CDF-4E8F-BEEC-1D512E7C3172}" dt="2023-01-13T15:36:13.077" v="795" actId="167"/>
          <ac:spMkLst>
            <pc:docMk/>
            <pc:sldMk cId="3901122741" sldId="584"/>
            <ac:spMk id="124" creationId="{B3329208-9780-4DFF-81FE-46743FFFAE01}"/>
          </ac:spMkLst>
        </pc:spChg>
        <pc:spChg chg="add mod ord">
          <ac:chgData name="Catho Jacobs" userId="e679439b-12e0-4690-9b84-caf9b975203a" providerId="ADAL" clId="{4B507731-6CDF-4E8F-BEEC-1D512E7C3172}" dt="2023-01-13T15:36:13.077" v="795" actId="167"/>
          <ac:spMkLst>
            <pc:docMk/>
            <pc:sldMk cId="3901122741" sldId="584"/>
            <ac:spMk id="125" creationId="{D7F471AD-B252-4225-B415-9198224F81B9}"/>
          </ac:spMkLst>
        </pc:spChg>
        <pc:spChg chg="add mod ord">
          <ac:chgData name="Catho Jacobs" userId="e679439b-12e0-4690-9b84-caf9b975203a" providerId="ADAL" clId="{4B507731-6CDF-4E8F-BEEC-1D512E7C3172}" dt="2023-01-13T15:36:13.077" v="795" actId="167"/>
          <ac:spMkLst>
            <pc:docMk/>
            <pc:sldMk cId="3901122741" sldId="584"/>
            <ac:spMk id="126" creationId="{2375486A-D0FB-42C3-9DA7-7D9A9C87562D}"/>
          </ac:spMkLst>
        </pc:spChg>
        <pc:spChg chg="add mod ord">
          <ac:chgData name="Catho Jacobs" userId="e679439b-12e0-4690-9b84-caf9b975203a" providerId="ADAL" clId="{4B507731-6CDF-4E8F-BEEC-1D512E7C3172}" dt="2023-01-13T15:36:13.077" v="795" actId="167"/>
          <ac:spMkLst>
            <pc:docMk/>
            <pc:sldMk cId="3901122741" sldId="584"/>
            <ac:spMk id="127" creationId="{29A16C69-E643-4141-8670-40E419239DE7}"/>
          </ac:spMkLst>
        </pc:spChg>
        <pc:spChg chg="add mod">
          <ac:chgData name="Catho Jacobs" userId="e679439b-12e0-4690-9b84-caf9b975203a" providerId="ADAL" clId="{4B507731-6CDF-4E8F-BEEC-1D512E7C3172}" dt="2023-01-13T15:37:08.256" v="809"/>
          <ac:spMkLst>
            <pc:docMk/>
            <pc:sldMk cId="3901122741" sldId="584"/>
            <ac:spMk id="128" creationId="{EEA31243-5FA0-4934-BEB5-3B65659224A0}"/>
          </ac:spMkLst>
        </pc:spChg>
        <pc:spChg chg="add mod">
          <ac:chgData name="Catho Jacobs" userId="e679439b-12e0-4690-9b84-caf9b975203a" providerId="ADAL" clId="{4B507731-6CDF-4E8F-BEEC-1D512E7C3172}" dt="2023-01-13T15:37:08.256" v="809"/>
          <ac:spMkLst>
            <pc:docMk/>
            <pc:sldMk cId="3901122741" sldId="584"/>
            <ac:spMk id="129" creationId="{FC497CD0-B0B5-491A-ACFE-137303A9D2DC}"/>
          </ac:spMkLst>
        </pc:spChg>
        <pc:spChg chg="add mod">
          <ac:chgData name="Catho Jacobs" userId="e679439b-12e0-4690-9b84-caf9b975203a" providerId="ADAL" clId="{4B507731-6CDF-4E8F-BEEC-1D512E7C3172}" dt="2023-01-13T15:37:08.256" v="809"/>
          <ac:spMkLst>
            <pc:docMk/>
            <pc:sldMk cId="3901122741" sldId="584"/>
            <ac:spMk id="130" creationId="{835473F3-1C04-4079-A5DE-BFF90FCAA8D7}"/>
          </ac:spMkLst>
        </pc:spChg>
        <pc:picChg chg="ord">
          <ac:chgData name="Catho Jacobs" userId="e679439b-12e0-4690-9b84-caf9b975203a" providerId="ADAL" clId="{4B507731-6CDF-4E8F-BEEC-1D512E7C3172}" dt="2023-01-13T15:36:14.922" v="796" actId="167"/>
          <ac:picMkLst>
            <pc:docMk/>
            <pc:sldMk cId="3901122741" sldId="584"/>
            <ac:picMk id="64" creationId="{2AC7850F-4BFB-4779-BA9D-DB7455C49A32}"/>
          </ac:picMkLst>
        </pc:picChg>
      </pc:sldChg>
      <pc:sldChg chg="addSp delSp modSp add mod modNotesTx">
        <pc:chgData name="Catho Jacobs" userId="e679439b-12e0-4690-9b84-caf9b975203a" providerId="ADAL" clId="{4B507731-6CDF-4E8F-BEEC-1D512E7C3172}" dt="2023-01-13T15:36:54.892" v="805" actId="113"/>
        <pc:sldMkLst>
          <pc:docMk/>
          <pc:sldMk cId="1561601639" sldId="585"/>
        </pc:sldMkLst>
        <pc:spChg chg="del">
          <ac:chgData name="Catho Jacobs" userId="e679439b-12e0-4690-9b84-caf9b975203a" providerId="ADAL" clId="{4B507731-6CDF-4E8F-BEEC-1D512E7C3172}" dt="2023-01-13T15:36:30.848" v="799" actId="478"/>
          <ac:spMkLst>
            <pc:docMk/>
            <pc:sldMk cId="1561601639" sldId="585"/>
            <ac:spMk id="2" creationId="{00000000-0000-0000-0000-000000000000}"/>
          </ac:spMkLst>
        </pc:spChg>
        <pc:spChg chg="del">
          <ac:chgData name="Catho Jacobs" userId="e679439b-12e0-4690-9b84-caf9b975203a" providerId="ADAL" clId="{4B507731-6CDF-4E8F-BEEC-1D512E7C3172}" dt="2023-01-13T15:36:30.848" v="799" actId="478"/>
          <ac:spMkLst>
            <pc:docMk/>
            <pc:sldMk cId="1561601639" sldId="585"/>
            <ac:spMk id="40" creationId="{4CA8D694-5251-4760-9339-B1004C0B9F70}"/>
          </ac:spMkLst>
        </pc:spChg>
        <pc:spChg chg="del mod">
          <ac:chgData name="Catho Jacobs" userId="e679439b-12e0-4690-9b84-caf9b975203a" providerId="ADAL" clId="{4B507731-6CDF-4E8F-BEEC-1D512E7C3172}" dt="2023-01-13T15:36:30.848" v="799" actId="478"/>
          <ac:spMkLst>
            <pc:docMk/>
            <pc:sldMk cId="1561601639" sldId="585"/>
            <ac:spMk id="41" creationId="{CE9DD6F2-3102-4F50-B4D5-5E143E25AFB1}"/>
          </ac:spMkLst>
        </pc:spChg>
        <pc:spChg chg="del">
          <ac:chgData name="Catho Jacobs" userId="e679439b-12e0-4690-9b84-caf9b975203a" providerId="ADAL" clId="{4B507731-6CDF-4E8F-BEEC-1D512E7C3172}" dt="2023-01-13T15:36:30.848" v="799" actId="478"/>
          <ac:spMkLst>
            <pc:docMk/>
            <pc:sldMk cId="1561601639" sldId="585"/>
            <ac:spMk id="42" creationId="{3228F745-7521-4A96-8E4A-1B7864B74F87}"/>
          </ac:spMkLst>
        </pc:spChg>
        <pc:spChg chg="del">
          <ac:chgData name="Catho Jacobs" userId="e679439b-12e0-4690-9b84-caf9b975203a" providerId="ADAL" clId="{4B507731-6CDF-4E8F-BEEC-1D512E7C3172}" dt="2023-01-13T15:36:30.848" v="799" actId="478"/>
          <ac:spMkLst>
            <pc:docMk/>
            <pc:sldMk cId="1561601639" sldId="585"/>
            <ac:spMk id="43" creationId="{6B3AE72A-2560-401F-915E-D7720326F6D8}"/>
          </ac:spMkLst>
        </pc:spChg>
        <pc:spChg chg="del">
          <ac:chgData name="Catho Jacobs" userId="e679439b-12e0-4690-9b84-caf9b975203a" providerId="ADAL" clId="{4B507731-6CDF-4E8F-BEEC-1D512E7C3172}" dt="2023-01-13T15:36:30.848" v="799" actId="478"/>
          <ac:spMkLst>
            <pc:docMk/>
            <pc:sldMk cId="1561601639" sldId="585"/>
            <ac:spMk id="44" creationId="{55028EA6-B260-4EAB-8978-2808B5815F3D}"/>
          </ac:spMkLst>
        </pc:spChg>
        <pc:spChg chg="del">
          <ac:chgData name="Catho Jacobs" userId="e679439b-12e0-4690-9b84-caf9b975203a" providerId="ADAL" clId="{4B507731-6CDF-4E8F-BEEC-1D512E7C3172}" dt="2023-01-13T15:36:30.848" v="799" actId="478"/>
          <ac:spMkLst>
            <pc:docMk/>
            <pc:sldMk cId="1561601639" sldId="585"/>
            <ac:spMk id="45" creationId="{BAB44515-8B9E-4352-9BED-73E12724515A}"/>
          </ac:spMkLst>
        </pc:spChg>
        <pc:spChg chg="del">
          <ac:chgData name="Catho Jacobs" userId="e679439b-12e0-4690-9b84-caf9b975203a" providerId="ADAL" clId="{4B507731-6CDF-4E8F-BEEC-1D512E7C3172}" dt="2023-01-13T15:36:30.848" v="799" actId="478"/>
          <ac:spMkLst>
            <pc:docMk/>
            <pc:sldMk cId="1561601639" sldId="585"/>
            <ac:spMk id="46" creationId="{00C70E26-7604-46DF-84DD-9151084300AA}"/>
          </ac:spMkLst>
        </pc:spChg>
        <pc:spChg chg="del">
          <ac:chgData name="Catho Jacobs" userId="e679439b-12e0-4690-9b84-caf9b975203a" providerId="ADAL" clId="{4B507731-6CDF-4E8F-BEEC-1D512E7C3172}" dt="2023-01-13T15:36:30.848" v="799" actId="478"/>
          <ac:spMkLst>
            <pc:docMk/>
            <pc:sldMk cId="1561601639" sldId="585"/>
            <ac:spMk id="47" creationId="{36670F20-E779-4612-8DD4-5C703B8A02D8}"/>
          </ac:spMkLst>
        </pc:spChg>
        <pc:spChg chg="del">
          <ac:chgData name="Catho Jacobs" userId="e679439b-12e0-4690-9b84-caf9b975203a" providerId="ADAL" clId="{4B507731-6CDF-4E8F-BEEC-1D512E7C3172}" dt="2023-01-13T15:36:30.848" v="799" actId="478"/>
          <ac:spMkLst>
            <pc:docMk/>
            <pc:sldMk cId="1561601639" sldId="585"/>
            <ac:spMk id="48" creationId="{C8C568AF-B17D-4722-A049-D28A606B1237}"/>
          </ac:spMkLst>
        </pc:spChg>
        <pc:spChg chg="del">
          <ac:chgData name="Catho Jacobs" userId="e679439b-12e0-4690-9b84-caf9b975203a" providerId="ADAL" clId="{4B507731-6CDF-4E8F-BEEC-1D512E7C3172}" dt="2023-01-13T15:36:30.848" v="799" actId="478"/>
          <ac:spMkLst>
            <pc:docMk/>
            <pc:sldMk cId="1561601639" sldId="585"/>
            <ac:spMk id="49" creationId="{A088F61C-BD67-479D-90BE-2168ADA7239C}"/>
          </ac:spMkLst>
        </pc:spChg>
        <pc:spChg chg="ord">
          <ac:chgData name="Catho Jacobs" userId="e679439b-12e0-4690-9b84-caf9b975203a" providerId="ADAL" clId="{4B507731-6CDF-4E8F-BEEC-1D512E7C3172}" dt="2023-01-13T15:36:38.442" v="803" actId="167"/>
          <ac:spMkLst>
            <pc:docMk/>
            <pc:sldMk cId="1561601639" sldId="585"/>
            <ac:spMk id="63" creationId="{7D26C554-5538-45F3-94D8-ADA9AC3A0D56}"/>
          </ac:spMkLst>
        </pc:spChg>
        <pc:spChg chg="mod">
          <ac:chgData name="Catho Jacobs" userId="e679439b-12e0-4690-9b84-caf9b975203a" providerId="ADAL" clId="{4B507731-6CDF-4E8F-BEEC-1D512E7C3172}" dt="2023-01-13T15:17:49.798" v="678"/>
          <ac:spMkLst>
            <pc:docMk/>
            <pc:sldMk cId="1561601639" sldId="585"/>
            <ac:spMk id="93" creationId="{3B4C5D1F-284D-418A-83FC-362E40E94B2B}"/>
          </ac:spMkLst>
        </pc:spChg>
        <pc:spChg chg="mod">
          <ac:chgData name="Catho Jacobs" userId="e679439b-12e0-4690-9b84-caf9b975203a" providerId="ADAL" clId="{4B507731-6CDF-4E8F-BEEC-1D512E7C3172}" dt="2023-01-13T15:17:49.798" v="678"/>
          <ac:spMkLst>
            <pc:docMk/>
            <pc:sldMk cId="1561601639" sldId="585"/>
            <ac:spMk id="96" creationId="{D4CDA56C-2399-4528-B61D-269C4C8D2AAF}"/>
          </ac:spMkLst>
        </pc:spChg>
        <pc:spChg chg="mod">
          <ac:chgData name="Catho Jacobs" userId="e679439b-12e0-4690-9b84-caf9b975203a" providerId="ADAL" clId="{4B507731-6CDF-4E8F-BEEC-1D512E7C3172}" dt="2023-01-13T15:36:54.892" v="805" actId="113"/>
          <ac:spMkLst>
            <pc:docMk/>
            <pc:sldMk cId="1561601639" sldId="585"/>
            <ac:spMk id="97" creationId="{AFA7206C-8196-4138-B758-C719B2B07CE0}"/>
          </ac:spMkLst>
        </pc:spChg>
        <pc:spChg chg="mod">
          <ac:chgData name="Catho Jacobs" userId="e679439b-12e0-4690-9b84-caf9b975203a" providerId="ADAL" clId="{4B507731-6CDF-4E8F-BEEC-1D512E7C3172}" dt="2023-01-13T15:36:54.892" v="805" actId="113"/>
          <ac:spMkLst>
            <pc:docMk/>
            <pc:sldMk cId="1561601639" sldId="585"/>
            <ac:spMk id="98" creationId="{ABFBC433-353F-467E-B382-E119D4DD01CE}"/>
          </ac:spMkLst>
        </pc:spChg>
        <pc:spChg chg="mod">
          <ac:chgData name="Catho Jacobs" userId="e679439b-12e0-4690-9b84-caf9b975203a" providerId="ADAL" clId="{4B507731-6CDF-4E8F-BEEC-1D512E7C3172}" dt="2023-01-13T15:36:54.892" v="805" actId="113"/>
          <ac:spMkLst>
            <pc:docMk/>
            <pc:sldMk cId="1561601639" sldId="585"/>
            <ac:spMk id="99" creationId="{AE03422F-AB5C-494D-82A7-5024EB9751EB}"/>
          </ac:spMkLst>
        </pc:spChg>
        <pc:spChg chg="mod">
          <ac:chgData name="Catho Jacobs" userId="e679439b-12e0-4690-9b84-caf9b975203a" providerId="ADAL" clId="{4B507731-6CDF-4E8F-BEEC-1D512E7C3172}" dt="2023-01-13T15:17:49.798" v="678"/>
          <ac:spMkLst>
            <pc:docMk/>
            <pc:sldMk cId="1561601639" sldId="585"/>
            <ac:spMk id="122" creationId="{FE61A9B9-05E0-496F-857F-8C80EE5F89FC}"/>
          </ac:spMkLst>
        </pc:spChg>
        <pc:spChg chg="mod">
          <ac:chgData name="Catho Jacobs" userId="e679439b-12e0-4690-9b84-caf9b975203a" providerId="ADAL" clId="{4B507731-6CDF-4E8F-BEEC-1D512E7C3172}" dt="2023-01-13T15:17:49.798" v="678"/>
          <ac:spMkLst>
            <pc:docMk/>
            <pc:sldMk cId="1561601639" sldId="585"/>
            <ac:spMk id="123" creationId="{E954BAB0-52FB-4313-9AA0-AA5CE9264D16}"/>
          </ac:spMkLst>
        </pc:spChg>
        <pc:spChg chg="mod">
          <ac:chgData name="Catho Jacobs" userId="e679439b-12e0-4690-9b84-caf9b975203a" providerId="ADAL" clId="{4B507731-6CDF-4E8F-BEEC-1D512E7C3172}" dt="2023-01-13T15:17:49.798" v="678"/>
          <ac:spMkLst>
            <pc:docMk/>
            <pc:sldMk cId="1561601639" sldId="585"/>
            <ac:spMk id="125" creationId="{633FFB25-3473-4EC3-8235-19AD6BD61BC4}"/>
          </ac:spMkLst>
        </pc:spChg>
        <pc:spChg chg="mod">
          <ac:chgData name="Catho Jacobs" userId="e679439b-12e0-4690-9b84-caf9b975203a" providerId="ADAL" clId="{4B507731-6CDF-4E8F-BEEC-1D512E7C3172}" dt="2023-01-13T15:17:49.798" v="678"/>
          <ac:spMkLst>
            <pc:docMk/>
            <pc:sldMk cId="1561601639" sldId="585"/>
            <ac:spMk id="126" creationId="{6765EE04-ED60-4C06-8AB5-3856BCFD2AFE}"/>
          </ac:spMkLst>
        </pc:spChg>
        <pc:spChg chg="add mod ord">
          <ac:chgData name="Catho Jacobs" userId="e679439b-12e0-4690-9b84-caf9b975203a" providerId="ADAL" clId="{4B507731-6CDF-4E8F-BEEC-1D512E7C3172}" dt="2023-01-13T15:36:33.906" v="801" actId="167"/>
          <ac:spMkLst>
            <pc:docMk/>
            <pc:sldMk cId="1561601639" sldId="585"/>
            <ac:spMk id="127" creationId="{AE0C62EA-41FB-4FDA-8AD3-49403895DB64}"/>
          </ac:spMkLst>
        </pc:spChg>
        <pc:spChg chg="add mod ord">
          <ac:chgData name="Catho Jacobs" userId="e679439b-12e0-4690-9b84-caf9b975203a" providerId="ADAL" clId="{4B507731-6CDF-4E8F-BEEC-1D512E7C3172}" dt="2023-01-13T15:36:33.906" v="801" actId="167"/>
          <ac:spMkLst>
            <pc:docMk/>
            <pc:sldMk cId="1561601639" sldId="585"/>
            <ac:spMk id="128" creationId="{06AC5078-39E4-44C3-8626-3FDDEE8546DB}"/>
          </ac:spMkLst>
        </pc:spChg>
        <pc:spChg chg="add mod ord">
          <ac:chgData name="Catho Jacobs" userId="e679439b-12e0-4690-9b84-caf9b975203a" providerId="ADAL" clId="{4B507731-6CDF-4E8F-BEEC-1D512E7C3172}" dt="2023-01-13T15:36:33.906" v="801" actId="167"/>
          <ac:spMkLst>
            <pc:docMk/>
            <pc:sldMk cId="1561601639" sldId="585"/>
            <ac:spMk id="129" creationId="{787FAF5A-E9A1-47D8-BA28-7669A67210B8}"/>
          </ac:spMkLst>
        </pc:spChg>
        <pc:spChg chg="add mod ord">
          <ac:chgData name="Catho Jacobs" userId="e679439b-12e0-4690-9b84-caf9b975203a" providerId="ADAL" clId="{4B507731-6CDF-4E8F-BEEC-1D512E7C3172}" dt="2023-01-13T15:36:33.906" v="801" actId="167"/>
          <ac:spMkLst>
            <pc:docMk/>
            <pc:sldMk cId="1561601639" sldId="585"/>
            <ac:spMk id="130" creationId="{E51FD5D6-F79A-4DD3-B4D7-8F7E2EFD76CE}"/>
          </ac:spMkLst>
        </pc:spChg>
        <pc:spChg chg="add mod ord">
          <ac:chgData name="Catho Jacobs" userId="e679439b-12e0-4690-9b84-caf9b975203a" providerId="ADAL" clId="{4B507731-6CDF-4E8F-BEEC-1D512E7C3172}" dt="2023-01-13T15:36:33.906" v="801" actId="167"/>
          <ac:spMkLst>
            <pc:docMk/>
            <pc:sldMk cId="1561601639" sldId="585"/>
            <ac:spMk id="131" creationId="{52972B96-2C28-4A11-8913-3B6FE7E85D57}"/>
          </ac:spMkLst>
        </pc:spChg>
        <pc:spChg chg="add mod ord">
          <ac:chgData name="Catho Jacobs" userId="e679439b-12e0-4690-9b84-caf9b975203a" providerId="ADAL" clId="{4B507731-6CDF-4E8F-BEEC-1D512E7C3172}" dt="2023-01-13T15:36:33.906" v="801" actId="167"/>
          <ac:spMkLst>
            <pc:docMk/>
            <pc:sldMk cId="1561601639" sldId="585"/>
            <ac:spMk id="132" creationId="{E733555F-1D3D-460E-9B98-F26AAF48DBF4}"/>
          </ac:spMkLst>
        </pc:spChg>
        <pc:spChg chg="add mod ord">
          <ac:chgData name="Catho Jacobs" userId="e679439b-12e0-4690-9b84-caf9b975203a" providerId="ADAL" clId="{4B507731-6CDF-4E8F-BEEC-1D512E7C3172}" dt="2023-01-13T15:36:33.906" v="801" actId="167"/>
          <ac:spMkLst>
            <pc:docMk/>
            <pc:sldMk cId="1561601639" sldId="585"/>
            <ac:spMk id="133" creationId="{29271576-C401-4F33-8020-924E0E4A4319}"/>
          </ac:spMkLst>
        </pc:spChg>
        <pc:spChg chg="add mod ord">
          <ac:chgData name="Catho Jacobs" userId="e679439b-12e0-4690-9b84-caf9b975203a" providerId="ADAL" clId="{4B507731-6CDF-4E8F-BEEC-1D512E7C3172}" dt="2023-01-13T15:36:33.906" v="801" actId="167"/>
          <ac:spMkLst>
            <pc:docMk/>
            <pc:sldMk cId="1561601639" sldId="585"/>
            <ac:spMk id="134" creationId="{0B714DAA-1FDC-4C5A-807A-0C58ECE1BA97}"/>
          </ac:spMkLst>
        </pc:spChg>
        <pc:spChg chg="add mod ord">
          <ac:chgData name="Catho Jacobs" userId="e679439b-12e0-4690-9b84-caf9b975203a" providerId="ADAL" clId="{4B507731-6CDF-4E8F-BEEC-1D512E7C3172}" dt="2023-01-13T15:36:33.906" v="801" actId="167"/>
          <ac:spMkLst>
            <pc:docMk/>
            <pc:sldMk cId="1561601639" sldId="585"/>
            <ac:spMk id="135" creationId="{D9A40CC2-E45D-4C00-BB71-644DBBB3BCAF}"/>
          </ac:spMkLst>
        </pc:spChg>
        <pc:spChg chg="add mod ord">
          <ac:chgData name="Catho Jacobs" userId="e679439b-12e0-4690-9b84-caf9b975203a" providerId="ADAL" clId="{4B507731-6CDF-4E8F-BEEC-1D512E7C3172}" dt="2023-01-13T15:36:33.906" v="801" actId="167"/>
          <ac:spMkLst>
            <pc:docMk/>
            <pc:sldMk cId="1561601639" sldId="585"/>
            <ac:spMk id="136" creationId="{CCF58E88-0A4D-4068-BA84-00B662AF15A7}"/>
          </ac:spMkLst>
        </pc:spChg>
        <pc:grpChg chg="add mod">
          <ac:chgData name="Catho Jacobs" userId="e679439b-12e0-4690-9b84-caf9b975203a" providerId="ADAL" clId="{4B507731-6CDF-4E8F-BEEC-1D512E7C3172}" dt="2023-01-13T15:17:53.116" v="685" actId="1038"/>
          <ac:grpSpMkLst>
            <pc:docMk/>
            <pc:sldMk cId="1561601639" sldId="585"/>
            <ac:grpSpMk id="91" creationId="{375F1789-D6B9-4606-8CFC-4555C4153769}"/>
          </ac:grpSpMkLst>
        </pc:grpChg>
        <pc:grpChg chg="add mod">
          <ac:chgData name="Catho Jacobs" userId="e679439b-12e0-4690-9b84-caf9b975203a" providerId="ADAL" clId="{4B507731-6CDF-4E8F-BEEC-1D512E7C3172}" dt="2023-01-13T15:17:53.116" v="685" actId="1038"/>
          <ac:grpSpMkLst>
            <pc:docMk/>
            <pc:sldMk cId="1561601639" sldId="585"/>
            <ac:grpSpMk id="121" creationId="{5C36995E-DFBC-4172-8E3F-D7B4B2EDD446}"/>
          </ac:grpSpMkLst>
        </pc:grpChg>
        <pc:grpChg chg="add mod">
          <ac:chgData name="Catho Jacobs" userId="e679439b-12e0-4690-9b84-caf9b975203a" providerId="ADAL" clId="{4B507731-6CDF-4E8F-BEEC-1D512E7C3172}" dt="2023-01-13T15:17:53.116" v="685" actId="1038"/>
          <ac:grpSpMkLst>
            <pc:docMk/>
            <pc:sldMk cId="1561601639" sldId="585"/>
            <ac:grpSpMk id="124" creationId="{A8643585-84BC-444B-8AC2-013260773BE4}"/>
          </ac:grpSpMkLst>
        </pc:grpChg>
        <pc:picChg chg="ord">
          <ac:chgData name="Catho Jacobs" userId="e679439b-12e0-4690-9b84-caf9b975203a" providerId="ADAL" clId="{4B507731-6CDF-4E8F-BEEC-1D512E7C3172}" dt="2023-01-13T15:36:35.914" v="802" actId="167"/>
          <ac:picMkLst>
            <pc:docMk/>
            <pc:sldMk cId="1561601639" sldId="585"/>
            <ac:picMk id="64" creationId="{2AC7850F-4BFB-4779-BA9D-DB7455C49A32}"/>
          </ac:picMkLst>
        </pc:picChg>
      </pc:sldChg>
      <pc:sldChg chg="addSp modSp add">
        <pc:chgData name="Catho Jacobs" userId="e679439b-12e0-4690-9b84-caf9b975203a" providerId="ADAL" clId="{4B507731-6CDF-4E8F-BEEC-1D512E7C3172}" dt="2023-01-13T15:18:32.693" v="695"/>
        <pc:sldMkLst>
          <pc:docMk/>
          <pc:sldMk cId="697129573" sldId="586"/>
        </pc:sldMkLst>
        <pc:spChg chg="mod">
          <ac:chgData name="Catho Jacobs" userId="e679439b-12e0-4690-9b84-caf9b975203a" providerId="ADAL" clId="{4B507731-6CDF-4E8F-BEEC-1D512E7C3172}" dt="2023-01-13T15:18:32.693" v="695"/>
          <ac:spMkLst>
            <pc:docMk/>
            <pc:sldMk cId="697129573" sldId="586"/>
            <ac:spMk id="90" creationId="{668317A6-D0D4-4CB4-B226-F5F06ECED6F6}"/>
          </ac:spMkLst>
        </pc:spChg>
        <pc:spChg chg="mod">
          <ac:chgData name="Catho Jacobs" userId="e679439b-12e0-4690-9b84-caf9b975203a" providerId="ADAL" clId="{4B507731-6CDF-4E8F-BEEC-1D512E7C3172}" dt="2023-01-13T15:18:32.693" v="695"/>
          <ac:spMkLst>
            <pc:docMk/>
            <pc:sldMk cId="697129573" sldId="586"/>
            <ac:spMk id="91" creationId="{F13A8600-7C65-4D76-A088-9EE583A8CADB}"/>
          </ac:spMkLst>
        </pc:spChg>
        <pc:grpChg chg="add mod">
          <ac:chgData name="Catho Jacobs" userId="e679439b-12e0-4690-9b84-caf9b975203a" providerId="ADAL" clId="{4B507731-6CDF-4E8F-BEEC-1D512E7C3172}" dt="2023-01-13T15:18:32.693" v="695"/>
          <ac:grpSpMkLst>
            <pc:docMk/>
            <pc:sldMk cId="697129573" sldId="586"/>
            <ac:grpSpMk id="89" creationId="{70C7FEBE-1618-4747-BEC6-4E666E123D4B}"/>
          </ac:grpSpMkLst>
        </pc:grpChg>
      </pc:sldChg>
      <pc:sldChg chg="add">
        <pc:chgData name="Catho Jacobs" userId="e679439b-12e0-4690-9b84-caf9b975203a" providerId="ADAL" clId="{4B507731-6CDF-4E8F-BEEC-1D512E7C3172}" dt="2023-01-13T15:18:26.426" v="694"/>
        <pc:sldMkLst>
          <pc:docMk/>
          <pc:sldMk cId="2431750461" sldId="587"/>
        </pc:sldMkLst>
      </pc:sldChg>
      <pc:sldChg chg="addSp modSp add">
        <pc:chgData name="Catho Jacobs" userId="e679439b-12e0-4690-9b84-caf9b975203a" providerId="ADAL" clId="{4B507731-6CDF-4E8F-BEEC-1D512E7C3172}" dt="2023-01-13T15:18:39.017" v="698"/>
        <pc:sldMkLst>
          <pc:docMk/>
          <pc:sldMk cId="1362664058" sldId="588"/>
        </pc:sldMkLst>
        <pc:spChg chg="mod">
          <ac:chgData name="Catho Jacobs" userId="e679439b-12e0-4690-9b84-caf9b975203a" providerId="ADAL" clId="{4B507731-6CDF-4E8F-BEEC-1D512E7C3172}" dt="2023-01-13T15:18:39.017" v="698"/>
          <ac:spMkLst>
            <pc:docMk/>
            <pc:sldMk cId="1362664058" sldId="588"/>
            <ac:spMk id="91" creationId="{91AD7650-7DB3-443B-B0E4-5751C559C298}"/>
          </ac:spMkLst>
        </pc:spChg>
        <pc:spChg chg="mod">
          <ac:chgData name="Catho Jacobs" userId="e679439b-12e0-4690-9b84-caf9b975203a" providerId="ADAL" clId="{4B507731-6CDF-4E8F-BEEC-1D512E7C3172}" dt="2023-01-13T15:18:39.017" v="698"/>
          <ac:spMkLst>
            <pc:docMk/>
            <pc:sldMk cId="1362664058" sldId="588"/>
            <ac:spMk id="92" creationId="{54018A7B-179B-47A2-A8DB-ED324C91F15E}"/>
          </ac:spMkLst>
        </pc:spChg>
        <pc:grpChg chg="add mod">
          <ac:chgData name="Catho Jacobs" userId="e679439b-12e0-4690-9b84-caf9b975203a" providerId="ADAL" clId="{4B507731-6CDF-4E8F-BEEC-1D512E7C3172}" dt="2023-01-13T15:18:39.017" v="698"/>
          <ac:grpSpMkLst>
            <pc:docMk/>
            <pc:sldMk cId="1362664058" sldId="588"/>
            <ac:grpSpMk id="90" creationId="{95C8B67E-02C8-48F0-B75C-A0F3569F9DA7}"/>
          </ac:grpSpMkLst>
        </pc:grpChg>
      </pc:sldChg>
      <pc:sldChg chg="addSp modSp add mod">
        <pc:chgData name="Catho Jacobs" userId="e679439b-12e0-4690-9b84-caf9b975203a" providerId="ADAL" clId="{4B507731-6CDF-4E8F-BEEC-1D512E7C3172}" dt="2023-01-13T15:18:46.321" v="702" actId="1076"/>
        <pc:sldMkLst>
          <pc:docMk/>
          <pc:sldMk cId="3788282390" sldId="589"/>
        </pc:sldMkLst>
        <pc:spChg chg="mod">
          <ac:chgData name="Catho Jacobs" userId="e679439b-12e0-4690-9b84-caf9b975203a" providerId="ADAL" clId="{4B507731-6CDF-4E8F-BEEC-1D512E7C3172}" dt="2023-01-13T15:18:44.193" v="701"/>
          <ac:spMkLst>
            <pc:docMk/>
            <pc:sldMk cId="3788282390" sldId="589"/>
            <ac:spMk id="91" creationId="{0E810704-2025-4B74-9F59-1B9E975BB981}"/>
          </ac:spMkLst>
        </pc:spChg>
        <pc:spChg chg="mod">
          <ac:chgData name="Catho Jacobs" userId="e679439b-12e0-4690-9b84-caf9b975203a" providerId="ADAL" clId="{4B507731-6CDF-4E8F-BEEC-1D512E7C3172}" dt="2023-01-13T15:18:44.193" v="701"/>
          <ac:spMkLst>
            <pc:docMk/>
            <pc:sldMk cId="3788282390" sldId="589"/>
            <ac:spMk id="92" creationId="{DDB04935-554B-4BE6-8B89-6DE438DFD7CE}"/>
          </ac:spMkLst>
        </pc:spChg>
        <pc:grpChg chg="add mod">
          <ac:chgData name="Catho Jacobs" userId="e679439b-12e0-4690-9b84-caf9b975203a" providerId="ADAL" clId="{4B507731-6CDF-4E8F-BEEC-1D512E7C3172}" dt="2023-01-13T15:18:46.321" v="702" actId="1076"/>
          <ac:grpSpMkLst>
            <pc:docMk/>
            <pc:sldMk cId="3788282390" sldId="589"/>
            <ac:grpSpMk id="90" creationId="{89AED612-FB13-4CE5-8AB0-D30C0346F8C4}"/>
          </ac:grpSpMkLst>
        </pc:grpChg>
      </pc:sldChg>
      <pc:sldChg chg="addSp modSp new mod modNotesTx">
        <pc:chgData name="Catho Jacobs" userId="e679439b-12e0-4690-9b84-caf9b975203a" providerId="ADAL" clId="{4B507731-6CDF-4E8F-BEEC-1D512E7C3172}" dt="2023-01-13T15:28:55.872" v="708"/>
        <pc:sldMkLst>
          <pc:docMk/>
          <pc:sldMk cId="2224331090" sldId="590"/>
        </pc:sldMkLst>
        <pc:picChg chg="add mod">
          <ac:chgData name="Catho Jacobs" userId="e679439b-12e0-4690-9b84-caf9b975203a" providerId="ADAL" clId="{4B507731-6CDF-4E8F-BEEC-1D512E7C3172}" dt="2023-01-13T15:28:50.300" v="707" actId="14100"/>
          <ac:picMkLst>
            <pc:docMk/>
            <pc:sldMk cId="2224331090" sldId="590"/>
            <ac:picMk id="4" creationId="{4E6EADC6-E124-47C0-B112-62D88A15DCF7}"/>
          </ac:picMkLst>
        </pc:picChg>
      </pc:sldChg>
    </pc:docChg>
  </pc:docChgLst>
  <pc:docChgLst>
    <pc:chgData name="Catho Jacobs" userId="e679439b-12e0-4690-9b84-caf9b975203a" providerId="ADAL" clId="{8C4171A3-7DFE-46D0-9DD8-D7D1C850FAA2}"/>
    <pc:docChg chg="undo custSel addSld delSld modSld modMainMaster">
      <pc:chgData name="Catho Jacobs" userId="e679439b-12e0-4690-9b84-caf9b975203a" providerId="ADAL" clId="{8C4171A3-7DFE-46D0-9DD8-D7D1C850FAA2}" dt="2023-04-20T09:50:23.541" v="500"/>
      <pc:docMkLst>
        <pc:docMk/>
      </pc:docMkLst>
      <pc:sldChg chg="addSp delSp modSp mod">
        <pc:chgData name="Catho Jacobs" userId="e679439b-12e0-4690-9b84-caf9b975203a" providerId="ADAL" clId="{8C4171A3-7DFE-46D0-9DD8-D7D1C850FAA2}" dt="2023-04-20T09:23:38.206" v="79" actId="1038"/>
        <pc:sldMkLst>
          <pc:docMk/>
          <pc:sldMk cId="109857222" sldId="256"/>
        </pc:sldMkLst>
        <pc:spChg chg="add mod">
          <ac:chgData name="Catho Jacobs" userId="e679439b-12e0-4690-9b84-caf9b975203a" providerId="ADAL" clId="{8C4171A3-7DFE-46D0-9DD8-D7D1C850FAA2}" dt="2023-04-19T13:35:09.582" v="2" actId="1076"/>
          <ac:spMkLst>
            <pc:docMk/>
            <pc:sldMk cId="109857222" sldId="256"/>
            <ac:spMk id="2" creationId="{08235984-5B33-A243-5560-6FB2B9BA7A33}"/>
          </ac:spMkLst>
        </pc:spChg>
        <pc:spChg chg="add del mod">
          <ac:chgData name="Catho Jacobs" userId="e679439b-12e0-4690-9b84-caf9b975203a" providerId="ADAL" clId="{8C4171A3-7DFE-46D0-9DD8-D7D1C850FAA2}" dt="2023-04-20T09:22:37.340" v="42" actId="478"/>
          <ac:spMkLst>
            <pc:docMk/>
            <pc:sldMk cId="109857222" sldId="256"/>
            <ac:spMk id="3" creationId="{A986ACC5-2354-6D8E-CCF5-D4152EA44155}"/>
          </ac:spMkLst>
        </pc:spChg>
        <pc:picChg chg="add mod">
          <ac:chgData name="Catho Jacobs" userId="e679439b-12e0-4690-9b84-caf9b975203a" providerId="ADAL" clId="{8C4171A3-7DFE-46D0-9DD8-D7D1C850FAA2}" dt="2023-04-20T09:23:38.206" v="79" actId="1038"/>
          <ac:picMkLst>
            <pc:docMk/>
            <pc:sldMk cId="109857222" sldId="256"/>
            <ac:picMk id="4" creationId="{A4C82912-9CB6-B959-452E-773F032BA9FF}"/>
          </ac:picMkLst>
        </pc:picChg>
        <pc:picChg chg="add mod">
          <ac:chgData name="Catho Jacobs" userId="e679439b-12e0-4690-9b84-caf9b975203a" providerId="ADAL" clId="{8C4171A3-7DFE-46D0-9DD8-D7D1C850FAA2}" dt="2023-04-20T09:23:13.431" v="64" actId="1035"/>
          <ac:picMkLst>
            <pc:docMk/>
            <pc:sldMk cId="109857222" sldId="256"/>
            <ac:picMk id="5" creationId="{19AC3147-140E-F6B9-7B5B-3F99F2468D25}"/>
          </ac:picMkLst>
        </pc:picChg>
        <pc:picChg chg="add mod">
          <ac:chgData name="Catho Jacobs" userId="e679439b-12e0-4690-9b84-caf9b975203a" providerId="ADAL" clId="{8C4171A3-7DFE-46D0-9DD8-D7D1C850FAA2}" dt="2023-04-20T09:23:18.395" v="66" actId="1076"/>
          <ac:picMkLst>
            <pc:docMk/>
            <pc:sldMk cId="109857222" sldId="256"/>
            <ac:picMk id="6" creationId="{1CF98BF9-2C6D-994A-1C0A-3E9EEEF2924C}"/>
          </ac:picMkLst>
        </pc:picChg>
        <pc:picChg chg="mod">
          <ac:chgData name="Catho Jacobs" userId="e679439b-12e0-4690-9b84-caf9b975203a" providerId="ADAL" clId="{8C4171A3-7DFE-46D0-9DD8-D7D1C850FAA2}" dt="2023-04-19T13:35:29.116" v="21" actId="1036"/>
          <ac:picMkLst>
            <pc:docMk/>
            <pc:sldMk cId="109857222" sldId="256"/>
            <ac:picMk id="7" creationId="{2DC5FAE7-315A-4B42-BF4B-870408036160}"/>
          </ac:picMkLst>
        </pc:picChg>
        <pc:picChg chg="add mod">
          <ac:chgData name="Catho Jacobs" userId="e679439b-12e0-4690-9b84-caf9b975203a" providerId="ADAL" clId="{8C4171A3-7DFE-46D0-9DD8-D7D1C850FAA2}" dt="2023-04-20T09:23:21.347" v="67" actId="1076"/>
          <ac:picMkLst>
            <pc:docMk/>
            <pc:sldMk cId="109857222" sldId="256"/>
            <ac:picMk id="8" creationId="{A9C62D11-FEF5-CC65-0E9B-7F768F4AA553}"/>
          </ac:picMkLst>
        </pc:picChg>
        <pc:picChg chg="add mod">
          <ac:chgData name="Catho Jacobs" userId="e679439b-12e0-4690-9b84-caf9b975203a" providerId="ADAL" clId="{8C4171A3-7DFE-46D0-9DD8-D7D1C850FAA2}" dt="2023-04-20T09:23:10.975" v="58" actId="1038"/>
          <ac:picMkLst>
            <pc:docMk/>
            <pc:sldMk cId="109857222" sldId="256"/>
            <ac:picMk id="9" creationId="{8538A6EB-0B77-0A07-C543-375013A4946A}"/>
          </ac:picMkLst>
        </pc:picChg>
        <pc:picChg chg="add mod">
          <ac:chgData name="Catho Jacobs" userId="e679439b-12e0-4690-9b84-caf9b975203a" providerId="ADAL" clId="{8C4171A3-7DFE-46D0-9DD8-D7D1C850FAA2}" dt="2023-04-20T09:22:55.494" v="49" actId="1076"/>
          <ac:picMkLst>
            <pc:docMk/>
            <pc:sldMk cId="109857222" sldId="256"/>
            <ac:picMk id="10" creationId="{8FDA19CB-02EF-33FE-DE95-58A7C498178C}"/>
          </ac:picMkLst>
        </pc:picChg>
        <pc:picChg chg="add mod">
          <ac:chgData name="Catho Jacobs" userId="e679439b-12e0-4690-9b84-caf9b975203a" providerId="ADAL" clId="{8C4171A3-7DFE-46D0-9DD8-D7D1C850FAA2}" dt="2023-04-20T09:23:24.763" v="68" actId="1076"/>
          <ac:picMkLst>
            <pc:docMk/>
            <pc:sldMk cId="109857222" sldId="256"/>
            <ac:picMk id="11" creationId="{48270612-ED2D-1438-700D-61896721F54B}"/>
          </ac:picMkLst>
        </pc:picChg>
        <pc:picChg chg="add del mod">
          <ac:chgData name="Catho Jacobs" userId="e679439b-12e0-4690-9b84-caf9b975203a" providerId="ADAL" clId="{8C4171A3-7DFE-46D0-9DD8-D7D1C850FAA2}" dt="2023-04-20T09:22:37.969" v="43" actId="478"/>
          <ac:picMkLst>
            <pc:docMk/>
            <pc:sldMk cId="109857222" sldId="256"/>
            <ac:picMk id="2049" creationId="{46078808-78A4-4D6F-BB56-916F88CAC6A7}"/>
          </ac:picMkLst>
        </pc:picChg>
      </pc:sldChg>
      <pc:sldChg chg="add del">
        <pc:chgData name="Catho Jacobs" userId="e679439b-12e0-4690-9b84-caf9b975203a" providerId="ADAL" clId="{8C4171A3-7DFE-46D0-9DD8-D7D1C850FAA2}" dt="2023-04-20T09:28:20.864" v="165"/>
        <pc:sldMkLst>
          <pc:docMk/>
          <pc:sldMk cId="906249322" sldId="267"/>
        </pc:sldMkLst>
      </pc:sldChg>
      <pc:sldChg chg="addSp delSp modSp mod">
        <pc:chgData name="Catho Jacobs" userId="e679439b-12e0-4690-9b84-caf9b975203a" providerId="ADAL" clId="{8C4171A3-7DFE-46D0-9DD8-D7D1C850FAA2}" dt="2023-04-20T09:26:54.637" v="103" actId="478"/>
        <pc:sldMkLst>
          <pc:docMk/>
          <pc:sldMk cId="3204996795" sldId="330"/>
        </pc:sldMkLst>
        <pc:spChg chg="add del mod">
          <ac:chgData name="Catho Jacobs" userId="e679439b-12e0-4690-9b84-caf9b975203a" providerId="ADAL" clId="{8C4171A3-7DFE-46D0-9DD8-D7D1C850FAA2}" dt="2023-04-20T09:26:54.637" v="103" actId="478"/>
          <ac:spMkLst>
            <pc:docMk/>
            <pc:sldMk cId="3204996795" sldId="330"/>
            <ac:spMk id="2" creationId="{A3D375F9-34E2-F17B-9602-8AC64A9CD855}"/>
          </ac:spMkLst>
        </pc:spChg>
        <pc:picChg chg="add mod">
          <ac:chgData name="Catho Jacobs" userId="e679439b-12e0-4690-9b84-caf9b975203a" providerId="ADAL" clId="{8C4171A3-7DFE-46D0-9DD8-D7D1C850FAA2}" dt="2023-04-20T09:26:51.099" v="102"/>
          <ac:picMkLst>
            <pc:docMk/>
            <pc:sldMk cId="3204996795" sldId="330"/>
            <ac:picMk id="4" creationId="{5EE12291-CFD4-5565-6B2F-D32F88A39F91}"/>
          </ac:picMkLst>
        </pc:picChg>
        <pc:picChg chg="add mod">
          <ac:chgData name="Catho Jacobs" userId="e679439b-12e0-4690-9b84-caf9b975203a" providerId="ADAL" clId="{8C4171A3-7DFE-46D0-9DD8-D7D1C850FAA2}" dt="2023-04-20T09:26:51.099" v="102"/>
          <ac:picMkLst>
            <pc:docMk/>
            <pc:sldMk cId="3204996795" sldId="330"/>
            <ac:picMk id="6" creationId="{98B37195-523A-D9B2-A95E-BF8D1B111153}"/>
          </ac:picMkLst>
        </pc:picChg>
        <pc:picChg chg="add mod">
          <ac:chgData name="Catho Jacobs" userId="e679439b-12e0-4690-9b84-caf9b975203a" providerId="ADAL" clId="{8C4171A3-7DFE-46D0-9DD8-D7D1C850FAA2}" dt="2023-04-20T09:26:51.099" v="102"/>
          <ac:picMkLst>
            <pc:docMk/>
            <pc:sldMk cId="3204996795" sldId="330"/>
            <ac:picMk id="7" creationId="{21C4447C-B51B-D0F9-56E0-CEF835C9D26C}"/>
          </ac:picMkLst>
        </pc:picChg>
        <pc:picChg chg="add mod">
          <ac:chgData name="Catho Jacobs" userId="e679439b-12e0-4690-9b84-caf9b975203a" providerId="ADAL" clId="{8C4171A3-7DFE-46D0-9DD8-D7D1C850FAA2}" dt="2023-04-20T09:26:51.099" v="102"/>
          <ac:picMkLst>
            <pc:docMk/>
            <pc:sldMk cId="3204996795" sldId="330"/>
            <ac:picMk id="8" creationId="{A02B97A7-DEA4-D631-DDCA-10E4E869A136}"/>
          </ac:picMkLst>
        </pc:picChg>
        <pc:picChg chg="add mod">
          <ac:chgData name="Catho Jacobs" userId="e679439b-12e0-4690-9b84-caf9b975203a" providerId="ADAL" clId="{8C4171A3-7DFE-46D0-9DD8-D7D1C850FAA2}" dt="2023-04-20T09:26:51.099" v="102"/>
          <ac:picMkLst>
            <pc:docMk/>
            <pc:sldMk cId="3204996795" sldId="330"/>
            <ac:picMk id="10" creationId="{5912D045-FF42-2EBA-EBEC-9C02F170A11F}"/>
          </ac:picMkLst>
        </pc:picChg>
        <pc:picChg chg="add mod">
          <ac:chgData name="Catho Jacobs" userId="e679439b-12e0-4690-9b84-caf9b975203a" providerId="ADAL" clId="{8C4171A3-7DFE-46D0-9DD8-D7D1C850FAA2}" dt="2023-04-20T09:26:51.099" v="102"/>
          <ac:picMkLst>
            <pc:docMk/>
            <pc:sldMk cId="3204996795" sldId="330"/>
            <ac:picMk id="11" creationId="{1C4F447F-FA7A-3D77-9D36-D0FC2742B472}"/>
          </ac:picMkLst>
        </pc:picChg>
        <pc:picChg chg="add mod">
          <ac:chgData name="Catho Jacobs" userId="e679439b-12e0-4690-9b84-caf9b975203a" providerId="ADAL" clId="{8C4171A3-7DFE-46D0-9DD8-D7D1C850FAA2}" dt="2023-04-20T09:26:51.099" v="102"/>
          <ac:picMkLst>
            <pc:docMk/>
            <pc:sldMk cId="3204996795" sldId="330"/>
            <ac:picMk id="12" creationId="{C7D0CA25-4BC8-912B-B2EB-243CB6A52CF0}"/>
          </ac:picMkLst>
        </pc:picChg>
      </pc:sldChg>
      <pc:sldChg chg="addSp delSp modSp">
        <pc:chgData name="Catho Jacobs" userId="e679439b-12e0-4690-9b84-caf9b975203a" providerId="ADAL" clId="{8C4171A3-7DFE-46D0-9DD8-D7D1C850FAA2}" dt="2023-04-20T09:48:20.808" v="497"/>
        <pc:sldMkLst>
          <pc:docMk/>
          <pc:sldMk cId="347350244" sldId="333"/>
        </pc:sldMkLst>
        <pc:spChg chg="add del mod">
          <ac:chgData name="Catho Jacobs" userId="e679439b-12e0-4690-9b84-caf9b975203a" providerId="ADAL" clId="{8C4171A3-7DFE-46D0-9DD8-D7D1C850FAA2}" dt="2023-04-20T09:48:19.054" v="495" actId="478"/>
          <ac:spMkLst>
            <pc:docMk/>
            <pc:sldMk cId="347350244" sldId="333"/>
            <ac:spMk id="4" creationId="{2C318D65-6983-81D1-85F4-4B9B84CA8870}"/>
          </ac:spMkLst>
        </pc:spChg>
        <pc:picChg chg="add del mod">
          <ac:chgData name="Catho Jacobs" userId="e679439b-12e0-4690-9b84-caf9b975203a" providerId="ADAL" clId="{8C4171A3-7DFE-46D0-9DD8-D7D1C850FAA2}" dt="2023-04-20T09:48:19.852" v="496" actId="478"/>
          <ac:picMkLst>
            <pc:docMk/>
            <pc:sldMk cId="347350244" sldId="333"/>
            <ac:picMk id="2" creationId="{A9A2BC39-BEFD-20AB-B809-FF3F16CC0C56}"/>
          </ac:picMkLst>
        </pc:picChg>
        <pc:picChg chg="add mod">
          <ac:chgData name="Catho Jacobs" userId="e679439b-12e0-4690-9b84-caf9b975203a" providerId="ADAL" clId="{8C4171A3-7DFE-46D0-9DD8-D7D1C850FAA2}" dt="2023-04-20T09:48:20.808" v="497"/>
          <ac:picMkLst>
            <pc:docMk/>
            <pc:sldMk cId="347350244" sldId="333"/>
            <ac:picMk id="5" creationId="{8A5F96B3-5653-3A97-C0C1-34C9EAFF9B72}"/>
          </ac:picMkLst>
        </pc:picChg>
        <pc:picChg chg="add mod">
          <ac:chgData name="Catho Jacobs" userId="e679439b-12e0-4690-9b84-caf9b975203a" providerId="ADAL" clId="{8C4171A3-7DFE-46D0-9DD8-D7D1C850FAA2}" dt="2023-04-20T09:48:20.808" v="497"/>
          <ac:picMkLst>
            <pc:docMk/>
            <pc:sldMk cId="347350244" sldId="333"/>
            <ac:picMk id="6" creationId="{55FD6F87-8AB5-D9B3-BEA0-1E31D98147B9}"/>
          </ac:picMkLst>
        </pc:picChg>
        <pc:picChg chg="add mod">
          <ac:chgData name="Catho Jacobs" userId="e679439b-12e0-4690-9b84-caf9b975203a" providerId="ADAL" clId="{8C4171A3-7DFE-46D0-9DD8-D7D1C850FAA2}" dt="2023-04-20T09:48:20.808" v="497"/>
          <ac:picMkLst>
            <pc:docMk/>
            <pc:sldMk cId="347350244" sldId="333"/>
            <ac:picMk id="7" creationId="{80887118-2601-EF22-5196-53917D176B1E}"/>
          </ac:picMkLst>
        </pc:picChg>
        <pc:picChg chg="add mod">
          <ac:chgData name="Catho Jacobs" userId="e679439b-12e0-4690-9b84-caf9b975203a" providerId="ADAL" clId="{8C4171A3-7DFE-46D0-9DD8-D7D1C850FAA2}" dt="2023-04-20T09:48:20.808" v="497"/>
          <ac:picMkLst>
            <pc:docMk/>
            <pc:sldMk cId="347350244" sldId="333"/>
            <ac:picMk id="8" creationId="{3E57AAC6-F83D-03A9-0F5C-3A800E86A5AA}"/>
          </ac:picMkLst>
        </pc:picChg>
        <pc:picChg chg="add mod">
          <ac:chgData name="Catho Jacobs" userId="e679439b-12e0-4690-9b84-caf9b975203a" providerId="ADAL" clId="{8C4171A3-7DFE-46D0-9DD8-D7D1C850FAA2}" dt="2023-04-20T09:48:20.808" v="497"/>
          <ac:picMkLst>
            <pc:docMk/>
            <pc:sldMk cId="347350244" sldId="333"/>
            <ac:picMk id="9" creationId="{3B793BD5-A378-4BFE-4C8A-1599B5C1C959}"/>
          </ac:picMkLst>
        </pc:picChg>
        <pc:picChg chg="add mod">
          <ac:chgData name="Catho Jacobs" userId="e679439b-12e0-4690-9b84-caf9b975203a" providerId="ADAL" clId="{8C4171A3-7DFE-46D0-9DD8-D7D1C850FAA2}" dt="2023-04-20T09:48:20.808" v="497"/>
          <ac:picMkLst>
            <pc:docMk/>
            <pc:sldMk cId="347350244" sldId="333"/>
            <ac:picMk id="10" creationId="{93AEF8D9-D60F-B343-9D87-6CD83B06CA42}"/>
          </ac:picMkLst>
        </pc:picChg>
        <pc:picChg chg="add mod">
          <ac:chgData name="Catho Jacobs" userId="e679439b-12e0-4690-9b84-caf9b975203a" providerId="ADAL" clId="{8C4171A3-7DFE-46D0-9DD8-D7D1C850FAA2}" dt="2023-04-20T09:48:20.808" v="497"/>
          <ac:picMkLst>
            <pc:docMk/>
            <pc:sldMk cId="347350244" sldId="333"/>
            <ac:picMk id="11" creationId="{F18F1D9E-3382-34EF-6A70-A79D02664101}"/>
          </ac:picMkLst>
        </pc:picChg>
      </pc:sldChg>
      <pc:sldChg chg="addSp delSp modSp mod">
        <pc:chgData name="Catho Jacobs" userId="e679439b-12e0-4690-9b84-caf9b975203a" providerId="ADAL" clId="{8C4171A3-7DFE-46D0-9DD8-D7D1C850FAA2}" dt="2023-04-20T09:31:30.048" v="267" actId="167"/>
        <pc:sldMkLst>
          <pc:docMk/>
          <pc:sldMk cId="918419962" sldId="340"/>
        </pc:sldMkLst>
        <pc:spChg chg="ord">
          <ac:chgData name="Catho Jacobs" userId="e679439b-12e0-4690-9b84-caf9b975203a" providerId="ADAL" clId="{8C4171A3-7DFE-46D0-9DD8-D7D1C850FAA2}" dt="2023-04-20T09:31:30.048" v="267" actId="167"/>
          <ac:spMkLst>
            <pc:docMk/>
            <pc:sldMk cId="918419962" sldId="340"/>
            <ac:spMk id="26" creationId="{BD7A16CD-D008-49F7-84BA-59024F1E35E8}"/>
          </ac:spMkLst>
        </pc:spChg>
        <pc:picChg chg="add del mod ord">
          <ac:chgData name="Catho Jacobs" userId="e679439b-12e0-4690-9b84-caf9b975203a" providerId="ADAL" clId="{8C4171A3-7DFE-46D0-9DD8-D7D1C850FAA2}" dt="2023-04-20T09:30:40.454" v="252" actId="478"/>
          <ac:picMkLst>
            <pc:docMk/>
            <pc:sldMk cId="918419962" sldId="340"/>
            <ac:picMk id="2" creationId="{C34D7CE5-E790-417F-0C9A-F63954A51A69}"/>
          </ac:picMkLst>
        </pc:picChg>
        <pc:picChg chg="del">
          <ac:chgData name="Catho Jacobs" userId="e679439b-12e0-4690-9b84-caf9b975203a" providerId="ADAL" clId="{8C4171A3-7DFE-46D0-9DD8-D7D1C850FAA2}" dt="2023-04-20T09:31:27.620" v="266" actId="478"/>
          <ac:picMkLst>
            <pc:docMk/>
            <pc:sldMk cId="918419962" sldId="340"/>
            <ac:picMk id="3" creationId="{00000000-0000-0000-0000-000000000000}"/>
          </ac:picMkLst>
        </pc:picChg>
        <pc:picChg chg="add mod ord">
          <ac:chgData name="Catho Jacobs" userId="e679439b-12e0-4690-9b84-caf9b975203a" providerId="ADAL" clId="{8C4171A3-7DFE-46D0-9DD8-D7D1C850FAA2}" dt="2023-04-20T09:30:42.681" v="254" actId="167"/>
          <ac:picMkLst>
            <pc:docMk/>
            <pc:sldMk cId="918419962" sldId="340"/>
            <ac:picMk id="4" creationId="{42F13E4D-9936-6DFB-939A-7B6A7A522A67}"/>
          </ac:picMkLst>
        </pc:picChg>
        <pc:picChg chg="del">
          <ac:chgData name="Catho Jacobs" userId="e679439b-12e0-4690-9b84-caf9b975203a" providerId="ADAL" clId="{8C4171A3-7DFE-46D0-9DD8-D7D1C850FAA2}" dt="2023-04-20T09:29:57.581" v="216" actId="478"/>
          <ac:picMkLst>
            <pc:docMk/>
            <pc:sldMk cId="918419962" sldId="340"/>
            <ac:picMk id="28" creationId="{C8A1F7AD-B6DC-4B46-A769-A15B91E8D185}"/>
          </ac:picMkLst>
        </pc:picChg>
      </pc:sldChg>
      <pc:sldChg chg="addSp modSp add del mod modAnim modNotesTx">
        <pc:chgData name="Catho Jacobs" userId="e679439b-12e0-4690-9b84-caf9b975203a" providerId="ADAL" clId="{8C4171A3-7DFE-46D0-9DD8-D7D1C850FAA2}" dt="2023-04-20T09:50:03.663" v="498"/>
        <pc:sldMkLst>
          <pc:docMk/>
          <pc:sldMk cId="768515173" sldId="368"/>
        </pc:sldMkLst>
        <pc:spChg chg="add mod ord">
          <ac:chgData name="Catho Jacobs" userId="e679439b-12e0-4690-9b84-caf9b975203a" providerId="ADAL" clId="{8C4171A3-7DFE-46D0-9DD8-D7D1C850FAA2}" dt="2023-04-20T09:33:12.042" v="290" actId="167"/>
          <ac:spMkLst>
            <pc:docMk/>
            <pc:sldMk cId="768515173" sldId="368"/>
            <ac:spMk id="12" creationId="{0CE37BCC-A705-F154-A8BB-F35E058F9A28}"/>
          </ac:spMkLst>
        </pc:spChg>
        <pc:spChg chg="add mod">
          <ac:chgData name="Catho Jacobs" userId="e679439b-12e0-4690-9b84-caf9b975203a" providerId="ADAL" clId="{8C4171A3-7DFE-46D0-9DD8-D7D1C850FAA2}" dt="2023-04-20T09:33:50.208" v="298" actId="1076"/>
          <ac:spMkLst>
            <pc:docMk/>
            <pc:sldMk cId="768515173" sldId="368"/>
            <ac:spMk id="13" creationId="{7BF985EB-5582-D740-7ECE-CA13EC2E4844}"/>
          </ac:spMkLst>
        </pc:spChg>
        <pc:spChg chg="add mod">
          <ac:chgData name="Catho Jacobs" userId="e679439b-12e0-4690-9b84-caf9b975203a" providerId="ADAL" clId="{8C4171A3-7DFE-46D0-9DD8-D7D1C850FAA2}" dt="2023-04-20T09:33:52.741" v="299" actId="1076"/>
          <ac:spMkLst>
            <pc:docMk/>
            <pc:sldMk cId="768515173" sldId="368"/>
            <ac:spMk id="15" creationId="{FB761065-A650-D6F3-0B26-471D04C76059}"/>
          </ac:spMkLst>
        </pc:spChg>
        <pc:spChg chg="add mod">
          <ac:chgData name="Catho Jacobs" userId="e679439b-12e0-4690-9b84-caf9b975203a" providerId="ADAL" clId="{8C4171A3-7DFE-46D0-9DD8-D7D1C850FAA2}" dt="2023-04-20T09:33:47.414" v="297" actId="14100"/>
          <ac:spMkLst>
            <pc:docMk/>
            <pc:sldMk cId="768515173" sldId="368"/>
            <ac:spMk id="16" creationId="{F18F090D-64B0-7442-2D81-25DF1E152315}"/>
          </ac:spMkLst>
        </pc:spChg>
        <pc:spChg chg="add mod">
          <ac:chgData name="Catho Jacobs" userId="e679439b-12e0-4690-9b84-caf9b975203a" providerId="ADAL" clId="{8C4171A3-7DFE-46D0-9DD8-D7D1C850FAA2}" dt="2023-04-20T09:33:42.302" v="296" actId="14100"/>
          <ac:spMkLst>
            <pc:docMk/>
            <pc:sldMk cId="768515173" sldId="368"/>
            <ac:spMk id="17" creationId="{A4E68CA8-D3B7-95BC-61A7-2D61EDB5CACF}"/>
          </ac:spMkLst>
        </pc:spChg>
      </pc:sldChg>
      <pc:sldChg chg="addSp delSp modSp mod">
        <pc:chgData name="Catho Jacobs" userId="e679439b-12e0-4690-9b84-caf9b975203a" providerId="ADAL" clId="{8C4171A3-7DFE-46D0-9DD8-D7D1C850FAA2}" dt="2023-04-20T09:33:03.372" v="286" actId="20577"/>
        <pc:sldMkLst>
          <pc:docMk/>
          <pc:sldMk cId="4116238760" sldId="459"/>
        </pc:sldMkLst>
        <pc:spChg chg="del">
          <ac:chgData name="Catho Jacobs" userId="e679439b-12e0-4690-9b84-caf9b975203a" providerId="ADAL" clId="{8C4171A3-7DFE-46D0-9DD8-D7D1C850FAA2}" dt="2023-04-20T09:31:11.607" v="262" actId="478"/>
          <ac:spMkLst>
            <pc:docMk/>
            <pc:sldMk cId="4116238760" sldId="459"/>
            <ac:spMk id="2" creationId="{00000000-0000-0000-0000-000000000000}"/>
          </ac:spMkLst>
        </pc:spChg>
        <pc:spChg chg="add del mod ord">
          <ac:chgData name="Catho Jacobs" userId="e679439b-12e0-4690-9b84-caf9b975203a" providerId="ADAL" clId="{8C4171A3-7DFE-46D0-9DD8-D7D1C850FAA2}" dt="2023-04-20T09:33:03.372" v="286" actId="20577"/>
          <ac:spMkLst>
            <pc:docMk/>
            <pc:sldMk cId="4116238760" sldId="459"/>
            <ac:spMk id="63" creationId="{7D26C554-5538-45F3-94D8-ADA9AC3A0D56}"/>
          </ac:spMkLst>
        </pc:spChg>
        <pc:picChg chg="del">
          <ac:chgData name="Catho Jacobs" userId="e679439b-12e0-4690-9b84-caf9b975203a" providerId="ADAL" clId="{8C4171A3-7DFE-46D0-9DD8-D7D1C850FAA2}" dt="2023-04-20T09:30:50.061" v="258" actId="478"/>
          <ac:picMkLst>
            <pc:docMk/>
            <pc:sldMk cId="4116238760" sldId="459"/>
            <ac:picMk id="3" creationId="{00000000-0000-0000-0000-000000000000}"/>
          </ac:picMkLst>
        </pc:picChg>
        <pc:picChg chg="add mod ord">
          <ac:chgData name="Catho Jacobs" userId="e679439b-12e0-4690-9b84-caf9b975203a" providerId="ADAL" clId="{8C4171A3-7DFE-46D0-9DD8-D7D1C850FAA2}" dt="2023-04-20T09:30:47.396" v="257" actId="167"/>
          <ac:picMkLst>
            <pc:docMk/>
            <pc:sldMk cId="4116238760" sldId="459"/>
            <ac:picMk id="5" creationId="{4025AD10-A69C-E555-C9FD-D18325B09D5E}"/>
          </ac:picMkLst>
        </pc:picChg>
        <pc:picChg chg="del">
          <ac:chgData name="Catho Jacobs" userId="e679439b-12e0-4690-9b84-caf9b975203a" providerId="ADAL" clId="{8C4171A3-7DFE-46D0-9DD8-D7D1C850FAA2}" dt="2023-04-20T09:30:45.202" v="255" actId="478"/>
          <ac:picMkLst>
            <pc:docMk/>
            <pc:sldMk cId="4116238760" sldId="459"/>
            <ac:picMk id="64" creationId="{2AC7850F-4BFB-4779-BA9D-DB7455C49A32}"/>
          </ac:picMkLst>
        </pc:picChg>
      </pc:sldChg>
      <pc:sldChg chg="addSp delSp modSp mod">
        <pc:chgData name="Catho Jacobs" userId="e679439b-12e0-4690-9b84-caf9b975203a" providerId="ADAL" clId="{8C4171A3-7DFE-46D0-9DD8-D7D1C850FAA2}" dt="2023-04-20T09:31:50.833" v="270" actId="478"/>
        <pc:sldMkLst>
          <pc:docMk/>
          <pc:sldMk cId="3196021361" sldId="460"/>
        </pc:sldMkLst>
        <pc:spChg chg="del">
          <ac:chgData name="Catho Jacobs" userId="e679439b-12e0-4690-9b84-caf9b975203a" providerId="ADAL" clId="{8C4171A3-7DFE-46D0-9DD8-D7D1C850FAA2}" dt="2023-04-20T09:30:08.115" v="222" actId="478"/>
          <ac:spMkLst>
            <pc:docMk/>
            <pc:sldMk cId="3196021361" sldId="460"/>
            <ac:spMk id="2" creationId="{00000000-0000-0000-0000-000000000000}"/>
          </ac:spMkLst>
        </pc:spChg>
        <pc:spChg chg="add del ord">
          <ac:chgData name="Catho Jacobs" userId="e679439b-12e0-4690-9b84-caf9b975203a" providerId="ADAL" clId="{8C4171A3-7DFE-46D0-9DD8-D7D1C850FAA2}" dt="2023-04-20T09:31:22.066" v="265" actId="167"/>
          <ac:spMkLst>
            <pc:docMk/>
            <pc:sldMk cId="3196021361" sldId="460"/>
            <ac:spMk id="34" creationId="{68695314-14CE-4EB0-8597-970FB0AEE80F}"/>
          </ac:spMkLst>
        </pc:spChg>
        <pc:picChg chg="del">
          <ac:chgData name="Catho Jacobs" userId="e679439b-12e0-4690-9b84-caf9b975203a" providerId="ADAL" clId="{8C4171A3-7DFE-46D0-9DD8-D7D1C850FAA2}" dt="2023-04-20T09:31:50.833" v="270" actId="478"/>
          <ac:picMkLst>
            <pc:docMk/>
            <pc:sldMk cId="3196021361" sldId="460"/>
            <ac:picMk id="3" creationId="{00000000-0000-0000-0000-000000000000}"/>
          </ac:picMkLst>
        </pc:picChg>
        <pc:picChg chg="add mod ord">
          <ac:chgData name="Catho Jacobs" userId="e679439b-12e0-4690-9b84-caf9b975203a" providerId="ADAL" clId="{8C4171A3-7DFE-46D0-9DD8-D7D1C850FAA2}" dt="2023-04-20T09:30:35.347" v="251" actId="1036"/>
          <ac:picMkLst>
            <pc:docMk/>
            <pc:sldMk cId="3196021361" sldId="460"/>
            <ac:picMk id="4" creationId="{221C46DD-D9EF-5E14-5DB1-9E64EF1C70CC}"/>
          </ac:picMkLst>
        </pc:picChg>
        <pc:picChg chg="del">
          <ac:chgData name="Catho Jacobs" userId="e679439b-12e0-4690-9b84-caf9b975203a" providerId="ADAL" clId="{8C4171A3-7DFE-46D0-9DD8-D7D1C850FAA2}" dt="2023-04-20T09:30:03.714" v="219" actId="478"/>
          <ac:picMkLst>
            <pc:docMk/>
            <pc:sldMk cId="3196021361" sldId="460"/>
            <ac:picMk id="58" creationId="{AC8F03D5-B4EB-4A9F-B0B3-6CFA3E7BA84B}"/>
          </ac:picMkLst>
        </pc:picChg>
      </pc:sldChg>
      <pc:sldChg chg="modSp mod">
        <pc:chgData name="Catho Jacobs" userId="e679439b-12e0-4690-9b84-caf9b975203a" providerId="ADAL" clId="{8C4171A3-7DFE-46D0-9DD8-D7D1C850FAA2}" dt="2023-04-20T09:24:06.486" v="81" actId="1076"/>
        <pc:sldMkLst>
          <pc:docMk/>
          <pc:sldMk cId="2138973713" sldId="500"/>
        </pc:sldMkLst>
        <pc:spChg chg="mod">
          <ac:chgData name="Catho Jacobs" userId="e679439b-12e0-4690-9b84-caf9b975203a" providerId="ADAL" clId="{8C4171A3-7DFE-46D0-9DD8-D7D1C850FAA2}" dt="2023-04-20T09:24:06.486" v="81" actId="1076"/>
          <ac:spMkLst>
            <pc:docMk/>
            <pc:sldMk cId="2138973713" sldId="500"/>
            <ac:spMk id="8" creationId="{00000000-0000-0000-0000-000000000000}"/>
          </ac:spMkLst>
        </pc:spChg>
      </pc:sldChg>
      <pc:sldChg chg="del">
        <pc:chgData name="Catho Jacobs" userId="e679439b-12e0-4690-9b84-caf9b975203a" providerId="ADAL" clId="{8C4171A3-7DFE-46D0-9DD8-D7D1C850FAA2}" dt="2023-04-20T09:45:14.306" v="463" actId="47"/>
        <pc:sldMkLst>
          <pc:docMk/>
          <pc:sldMk cId="3383681416" sldId="503"/>
        </pc:sldMkLst>
      </pc:sldChg>
      <pc:sldChg chg="addSp delSp modSp mod">
        <pc:chgData name="Catho Jacobs" userId="e679439b-12e0-4690-9b84-caf9b975203a" providerId="ADAL" clId="{8C4171A3-7DFE-46D0-9DD8-D7D1C850FAA2}" dt="2023-04-20T09:31:40.498" v="269"/>
        <pc:sldMkLst>
          <pc:docMk/>
          <pc:sldMk cId="1537363615" sldId="537"/>
        </pc:sldMkLst>
        <pc:picChg chg="add del">
          <ac:chgData name="Catho Jacobs" userId="e679439b-12e0-4690-9b84-caf9b975203a" providerId="ADAL" clId="{8C4171A3-7DFE-46D0-9DD8-D7D1C850FAA2}" dt="2023-04-20T09:31:40.113" v="268" actId="478"/>
          <ac:picMkLst>
            <pc:docMk/>
            <pc:sldMk cId="1537363615" sldId="537"/>
            <ac:picMk id="3" creationId="{1B27C5AF-57BB-8A2E-A3D6-81F2E9353E3E}"/>
          </ac:picMkLst>
        </pc:picChg>
        <pc:picChg chg="add mod">
          <ac:chgData name="Catho Jacobs" userId="e679439b-12e0-4690-9b84-caf9b975203a" providerId="ADAL" clId="{8C4171A3-7DFE-46D0-9DD8-D7D1C850FAA2}" dt="2023-04-20T09:31:40.498" v="269"/>
          <ac:picMkLst>
            <pc:docMk/>
            <pc:sldMk cId="1537363615" sldId="537"/>
            <ac:picMk id="4" creationId="{44D13F17-7811-7293-5783-AD2B0CF79E67}"/>
          </ac:picMkLst>
        </pc:picChg>
        <pc:picChg chg="del">
          <ac:chgData name="Catho Jacobs" userId="e679439b-12e0-4690-9b84-caf9b975203a" providerId="ADAL" clId="{8C4171A3-7DFE-46D0-9DD8-D7D1C850FAA2}" dt="2023-04-20T09:29:28.701" v="214" actId="478"/>
          <ac:picMkLst>
            <pc:docMk/>
            <pc:sldMk cId="1537363615" sldId="537"/>
            <ac:picMk id="12" creationId="{558957FA-FB91-4AB2-BEB8-AC019C7628AE}"/>
          </ac:picMkLst>
        </pc:picChg>
      </pc:sldChg>
      <pc:sldChg chg="addSp delSp modSp del mod">
        <pc:chgData name="Catho Jacobs" userId="e679439b-12e0-4690-9b84-caf9b975203a" providerId="ADAL" clId="{8C4171A3-7DFE-46D0-9DD8-D7D1C850FAA2}" dt="2023-04-20T09:33:55.365" v="300" actId="47"/>
        <pc:sldMkLst>
          <pc:docMk/>
          <pc:sldMk cId="2173796553" sldId="538"/>
        </pc:sldMkLst>
        <pc:spChg chg="add del mod">
          <ac:chgData name="Catho Jacobs" userId="e679439b-12e0-4690-9b84-caf9b975203a" providerId="ADAL" clId="{8C4171A3-7DFE-46D0-9DD8-D7D1C850FAA2}" dt="2023-04-20T09:32:05.483" v="272" actId="478"/>
          <ac:spMkLst>
            <pc:docMk/>
            <pc:sldMk cId="2173796553" sldId="538"/>
            <ac:spMk id="3" creationId="{53D6D608-E012-6E38-BABB-47FCFF745EEE}"/>
          </ac:spMkLst>
        </pc:spChg>
        <pc:spChg chg="add del mod">
          <ac:chgData name="Catho Jacobs" userId="e679439b-12e0-4690-9b84-caf9b975203a" providerId="ADAL" clId="{8C4171A3-7DFE-46D0-9DD8-D7D1C850FAA2}" dt="2023-04-20T09:33:25.034" v="292" actId="478"/>
          <ac:spMkLst>
            <pc:docMk/>
            <pc:sldMk cId="2173796553" sldId="538"/>
            <ac:spMk id="5" creationId="{779269C7-AA0C-D855-A4E4-79C2797933EB}"/>
          </ac:spMkLst>
        </pc:spChg>
        <pc:spChg chg="add mod ord">
          <ac:chgData name="Catho Jacobs" userId="e679439b-12e0-4690-9b84-caf9b975203a" providerId="ADAL" clId="{8C4171A3-7DFE-46D0-9DD8-D7D1C850FAA2}" dt="2023-04-20T09:32:42.630" v="284" actId="167"/>
          <ac:spMkLst>
            <pc:docMk/>
            <pc:sldMk cId="2173796553" sldId="538"/>
            <ac:spMk id="13" creationId="{3E82DE1D-312B-641B-9EB4-883995AA9C08}"/>
          </ac:spMkLst>
        </pc:spChg>
        <pc:picChg chg="add del mod">
          <ac:chgData name="Catho Jacobs" userId="e679439b-12e0-4690-9b84-caf9b975203a" providerId="ADAL" clId="{8C4171A3-7DFE-46D0-9DD8-D7D1C850FAA2}" dt="2023-04-20T09:32:31.366" v="279"/>
          <ac:picMkLst>
            <pc:docMk/>
            <pc:sldMk cId="2173796553" sldId="538"/>
            <ac:picMk id="10" creationId="{AAD74C87-C57E-9862-5AEB-4652C4FA8AB2}"/>
          </ac:picMkLst>
        </pc:picChg>
        <pc:picChg chg="add del">
          <ac:chgData name="Catho Jacobs" userId="e679439b-12e0-4690-9b84-caf9b975203a" providerId="ADAL" clId="{8C4171A3-7DFE-46D0-9DD8-D7D1C850FAA2}" dt="2023-04-20T09:32:13.920" v="273" actId="478"/>
          <ac:picMkLst>
            <pc:docMk/>
            <pc:sldMk cId="2173796553" sldId="538"/>
            <ac:picMk id="11" creationId="{8EF79F4A-B5F8-4734-8E08-FF48C0585314}"/>
          </ac:picMkLst>
        </pc:picChg>
        <pc:picChg chg="add del mod">
          <ac:chgData name="Catho Jacobs" userId="e679439b-12e0-4690-9b84-caf9b975203a" providerId="ADAL" clId="{8C4171A3-7DFE-46D0-9DD8-D7D1C850FAA2}" dt="2023-04-20T09:33:18.003" v="291" actId="478"/>
          <ac:picMkLst>
            <pc:docMk/>
            <pc:sldMk cId="2173796553" sldId="538"/>
            <ac:picMk id="12" creationId="{C19E09AE-26F1-E533-E48B-3172D1D28DAD}"/>
          </ac:picMkLst>
        </pc:picChg>
      </pc:sldChg>
      <pc:sldChg chg="del">
        <pc:chgData name="Catho Jacobs" userId="e679439b-12e0-4690-9b84-caf9b975203a" providerId="ADAL" clId="{8C4171A3-7DFE-46D0-9DD8-D7D1C850FAA2}" dt="2023-04-20T09:39:55.647" v="399" actId="47"/>
        <pc:sldMkLst>
          <pc:docMk/>
          <pc:sldMk cId="3724280784" sldId="543"/>
        </pc:sldMkLst>
      </pc:sldChg>
      <pc:sldChg chg="addSp delSp modSp mod">
        <pc:chgData name="Catho Jacobs" userId="e679439b-12e0-4690-9b84-caf9b975203a" providerId="ADAL" clId="{8C4171A3-7DFE-46D0-9DD8-D7D1C850FAA2}" dt="2023-04-20T09:27:36.816" v="113" actId="1037"/>
        <pc:sldMkLst>
          <pc:docMk/>
          <pc:sldMk cId="829226885" sldId="559"/>
        </pc:sldMkLst>
        <pc:picChg chg="add mod">
          <ac:chgData name="Catho Jacobs" userId="e679439b-12e0-4690-9b84-caf9b975203a" providerId="ADAL" clId="{8C4171A3-7DFE-46D0-9DD8-D7D1C850FAA2}" dt="2023-04-20T09:27:36.816" v="113" actId="1037"/>
          <ac:picMkLst>
            <pc:docMk/>
            <pc:sldMk cId="829226885" sldId="559"/>
            <ac:picMk id="2" creationId="{30272690-DC43-033C-05F6-89BA92743591}"/>
          </ac:picMkLst>
        </pc:picChg>
        <pc:picChg chg="del">
          <ac:chgData name="Catho Jacobs" userId="e679439b-12e0-4690-9b84-caf9b975203a" providerId="ADAL" clId="{8C4171A3-7DFE-46D0-9DD8-D7D1C850FAA2}" dt="2023-04-20T09:27:24.526" v="104" actId="478"/>
          <ac:picMkLst>
            <pc:docMk/>
            <pc:sldMk cId="829226885" sldId="559"/>
            <ac:picMk id="14" creationId="{D12FE0F9-6AA6-4678-86D0-25BF2F5486C5}"/>
          </ac:picMkLst>
        </pc:picChg>
      </pc:sldChg>
      <pc:sldChg chg="addSp delSp modSp mod">
        <pc:chgData name="Catho Jacobs" userId="e679439b-12e0-4690-9b84-caf9b975203a" providerId="ADAL" clId="{8C4171A3-7DFE-46D0-9DD8-D7D1C850FAA2}" dt="2023-04-20T09:28:01.243" v="162" actId="1038"/>
        <pc:sldMkLst>
          <pc:docMk/>
          <pc:sldMk cId="3312325803" sldId="560"/>
        </pc:sldMkLst>
        <pc:picChg chg="del">
          <ac:chgData name="Catho Jacobs" userId="e679439b-12e0-4690-9b84-caf9b975203a" providerId="ADAL" clId="{8C4171A3-7DFE-46D0-9DD8-D7D1C850FAA2}" dt="2023-04-20T09:27:41.991" v="114" actId="478"/>
          <ac:picMkLst>
            <pc:docMk/>
            <pc:sldMk cId="3312325803" sldId="560"/>
            <ac:picMk id="2" creationId="{874C05C0-8214-440B-8912-7CCBFBD1D9C6}"/>
          </ac:picMkLst>
        </pc:picChg>
        <pc:picChg chg="add mod">
          <ac:chgData name="Catho Jacobs" userId="e679439b-12e0-4690-9b84-caf9b975203a" providerId="ADAL" clId="{8C4171A3-7DFE-46D0-9DD8-D7D1C850FAA2}" dt="2023-04-20T09:28:01.243" v="162" actId="1038"/>
          <ac:picMkLst>
            <pc:docMk/>
            <pc:sldMk cId="3312325803" sldId="560"/>
            <ac:picMk id="3" creationId="{3D024FD8-A436-25A7-1185-5A58BB3F1376}"/>
          </ac:picMkLst>
        </pc:picChg>
      </pc:sldChg>
      <pc:sldChg chg="addSp delSp modSp mod">
        <pc:chgData name="Catho Jacobs" userId="e679439b-12e0-4690-9b84-caf9b975203a" providerId="ADAL" clId="{8C4171A3-7DFE-46D0-9DD8-D7D1C850FAA2}" dt="2023-04-20T09:28:34.130" v="205" actId="1038"/>
        <pc:sldMkLst>
          <pc:docMk/>
          <pc:sldMk cId="1021392575" sldId="561"/>
        </pc:sldMkLst>
        <pc:picChg chg="add mod">
          <ac:chgData name="Catho Jacobs" userId="e679439b-12e0-4690-9b84-caf9b975203a" providerId="ADAL" clId="{8C4171A3-7DFE-46D0-9DD8-D7D1C850FAA2}" dt="2023-04-20T09:28:34.130" v="205" actId="1038"/>
          <ac:picMkLst>
            <pc:docMk/>
            <pc:sldMk cId="1021392575" sldId="561"/>
            <ac:picMk id="2" creationId="{7E4F7DEB-69B0-39F0-16B5-D85FE0E62D04}"/>
          </ac:picMkLst>
        </pc:picChg>
        <pc:picChg chg="del">
          <ac:chgData name="Catho Jacobs" userId="e679439b-12e0-4690-9b84-caf9b975203a" providerId="ADAL" clId="{8C4171A3-7DFE-46D0-9DD8-D7D1C850FAA2}" dt="2023-04-20T09:28:08.118" v="163" actId="478"/>
          <ac:picMkLst>
            <pc:docMk/>
            <pc:sldMk cId="1021392575" sldId="561"/>
            <ac:picMk id="3" creationId="{75432445-0A7F-4BEE-8012-03187F52C68D}"/>
          </ac:picMkLst>
        </pc:picChg>
      </pc:sldChg>
      <pc:sldChg chg="addSp delSp modSp mod">
        <pc:chgData name="Catho Jacobs" userId="e679439b-12e0-4690-9b84-caf9b975203a" providerId="ADAL" clId="{8C4171A3-7DFE-46D0-9DD8-D7D1C850FAA2}" dt="2023-04-20T09:28:52.126" v="210" actId="1076"/>
        <pc:sldMkLst>
          <pc:docMk/>
          <pc:sldMk cId="2982578134" sldId="562"/>
        </pc:sldMkLst>
        <pc:picChg chg="del">
          <ac:chgData name="Catho Jacobs" userId="e679439b-12e0-4690-9b84-caf9b975203a" providerId="ADAL" clId="{8C4171A3-7DFE-46D0-9DD8-D7D1C850FAA2}" dt="2023-04-20T09:28:37.770" v="206" actId="478"/>
          <ac:picMkLst>
            <pc:docMk/>
            <pc:sldMk cId="2982578134" sldId="562"/>
            <ac:picMk id="2" creationId="{B6E9D159-35A3-427C-94D8-618FA2A9524E}"/>
          </ac:picMkLst>
        </pc:picChg>
        <pc:picChg chg="add mod">
          <ac:chgData name="Catho Jacobs" userId="e679439b-12e0-4690-9b84-caf9b975203a" providerId="ADAL" clId="{8C4171A3-7DFE-46D0-9DD8-D7D1C850FAA2}" dt="2023-04-20T09:28:52.126" v="210" actId="1076"/>
          <ac:picMkLst>
            <pc:docMk/>
            <pc:sldMk cId="2982578134" sldId="562"/>
            <ac:picMk id="3" creationId="{421E9F85-C924-E2BC-D523-608051C3B826}"/>
          </ac:picMkLst>
        </pc:picChg>
      </pc:sldChg>
      <pc:sldChg chg="addSp modSp">
        <pc:chgData name="Catho Jacobs" userId="e679439b-12e0-4690-9b84-caf9b975203a" providerId="ADAL" clId="{8C4171A3-7DFE-46D0-9DD8-D7D1C850FAA2}" dt="2023-04-20T09:29:21.654" v="213"/>
        <pc:sldMkLst>
          <pc:docMk/>
          <pc:sldMk cId="669151593" sldId="563"/>
        </pc:sldMkLst>
        <pc:picChg chg="add mod">
          <ac:chgData name="Catho Jacobs" userId="e679439b-12e0-4690-9b84-caf9b975203a" providerId="ADAL" clId="{8C4171A3-7DFE-46D0-9DD8-D7D1C850FAA2}" dt="2023-04-20T09:29:21.654" v="213"/>
          <ac:picMkLst>
            <pc:docMk/>
            <pc:sldMk cId="669151593" sldId="563"/>
            <ac:picMk id="2" creationId="{D5C9EAAC-FDBD-8678-81F6-952A39EB06B0}"/>
          </ac:picMkLst>
        </pc:picChg>
        <pc:picChg chg="add mod">
          <ac:chgData name="Catho Jacobs" userId="e679439b-12e0-4690-9b84-caf9b975203a" providerId="ADAL" clId="{8C4171A3-7DFE-46D0-9DD8-D7D1C850FAA2}" dt="2023-04-20T09:29:21.654" v="213"/>
          <ac:picMkLst>
            <pc:docMk/>
            <pc:sldMk cId="669151593" sldId="563"/>
            <ac:picMk id="3" creationId="{4ABF1D2A-2514-C911-E5E2-8491CE9E8FEA}"/>
          </ac:picMkLst>
        </pc:picChg>
        <pc:picChg chg="add mod">
          <ac:chgData name="Catho Jacobs" userId="e679439b-12e0-4690-9b84-caf9b975203a" providerId="ADAL" clId="{8C4171A3-7DFE-46D0-9DD8-D7D1C850FAA2}" dt="2023-04-20T09:29:21.654" v="213"/>
          <ac:picMkLst>
            <pc:docMk/>
            <pc:sldMk cId="669151593" sldId="563"/>
            <ac:picMk id="5" creationId="{7F0D506B-8106-E77C-986F-3F1EE2ABF942}"/>
          </ac:picMkLst>
        </pc:picChg>
        <pc:picChg chg="add mod">
          <ac:chgData name="Catho Jacobs" userId="e679439b-12e0-4690-9b84-caf9b975203a" providerId="ADAL" clId="{8C4171A3-7DFE-46D0-9DD8-D7D1C850FAA2}" dt="2023-04-20T09:29:21.654" v="213"/>
          <ac:picMkLst>
            <pc:docMk/>
            <pc:sldMk cId="669151593" sldId="563"/>
            <ac:picMk id="6" creationId="{C436881E-DA5A-5EC9-45EA-939C7B62F152}"/>
          </ac:picMkLst>
        </pc:picChg>
        <pc:picChg chg="add mod">
          <ac:chgData name="Catho Jacobs" userId="e679439b-12e0-4690-9b84-caf9b975203a" providerId="ADAL" clId="{8C4171A3-7DFE-46D0-9DD8-D7D1C850FAA2}" dt="2023-04-20T09:29:21.654" v="213"/>
          <ac:picMkLst>
            <pc:docMk/>
            <pc:sldMk cId="669151593" sldId="563"/>
            <ac:picMk id="7" creationId="{849F1899-9CEE-F6D6-4A7B-3CBEB34923F7}"/>
          </ac:picMkLst>
        </pc:picChg>
        <pc:picChg chg="add mod">
          <ac:chgData name="Catho Jacobs" userId="e679439b-12e0-4690-9b84-caf9b975203a" providerId="ADAL" clId="{8C4171A3-7DFE-46D0-9DD8-D7D1C850FAA2}" dt="2023-04-20T09:29:21.654" v="213"/>
          <ac:picMkLst>
            <pc:docMk/>
            <pc:sldMk cId="669151593" sldId="563"/>
            <ac:picMk id="8" creationId="{83F88EFF-FA06-C351-566D-88C3344EF540}"/>
          </ac:picMkLst>
        </pc:picChg>
        <pc:picChg chg="add mod">
          <ac:chgData name="Catho Jacobs" userId="e679439b-12e0-4690-9b84-caf9b975203a" providerId="ADAL" clId="{8C4171A3-7DFE-46D0-9DD8-D7D1C850FAA2}" dt="2023-04-20T09:29:21.654" v="213"/>
          <ac:picMkLst>
            <pc:docMk/>
            <pc:sldMk cId="669151593" sldId="563"/>
            <ac:picMk id="10" creationId="{3F0D1CB6-8109-8076-C134-B0EEA4F91CC9}"/>
          </ac:picMkLst>
        </pc:picChg>
      </pc:sldChg>
      <pc:sldChg chg="del">
        <pc:chgData name="Catho Jacobs" userId="e679439b-12e0-4690-9b84-caf9b975203a" providerId="ADAL" clId="{8C4171A3-7DFE-46D0-9DD8-D7D1C850FAA2}" dt="2023-04-20T09:34:47.124" v="316" actId="47"/>
        <pc:sldMkLst>
          <pc:docMk/>
          <pc:sldMk cId="3973393476" sldId="564"/>
        </pc:sldMkLst>
      </pc:sldChg>
      <pc:sldChg chg="del">
        <pc:chgData name="Catho Jacobs" userId="e679439b-12e0-4690-9b84-caf9b975203a" providerId="ADAL" clId="{8C4171A3-7DFE-46D0-9DD8-D7D1C850FAA2}" dt="2023-04-20T09:35:14.326" v="322" actId="47"/>
        <pc:sldMkLst>
          <pc:docMk/>
          <pc:sldMk cId="4289988303" sldId="565"/>
        </pc:sldMkLst>
      </pc:sldChg>
      <pc:sldChg chg="del">
        <pc:chgData name="Catho Jacobs" userId="e679439b-12e0-4690-9b84-caf9b975203a" providerId="ADAL" clId="{8C4171A3-7DFE-46D0-9DD8-D7D1C850FAA2}" dt="2023-04-20T09:36:11.555" v="335" actId="47"/>
        <pc:sldMkLst>
          <pc:docMk/>
          <pc:sldMk cId="1597763696" sldId="567"/>
        </pc:sldMkLst>
      </pc:sldChg>
      <pc:sldChg chg="del">
        <pc:chgData name="Catho Jacobs" userId="e679439b-12e0-4690-9b84-caf9b975203a" providerId="ADAL" clId="{8C4171A3-7DFE-46D0-9DD8-D7D1C850FAA2}" dt="2023-04-20T09:36:44.544" v="376" actId="47"/>
        <pc:sldMkLst>
          <pc:docMk/>
          <pc:sldMk cId="4011623055" sldId="568"/>
        </pc:sldMkLst>
      </pc:sldChg>
      <pc:sldChg chg="del">
        <pc:chgData name="Catho Jacobs" userId="e679439b-12e0-4690-9b84-caf9b975203a" providerId="ADAL" clId="{8C4171A3-7DFE-46D0-9DD8-D7D1C850FAA2}" dt="2023-04-20T09:37:15.667" v="380" actId="47"/>
        <pc:sldMkLst>
          <pc:docMk/>
          <pc:sldMk cId="251608371" sldId="569"/>
        </pc:sldMkLst>
      </pc:sldChg>
      <pc:sldChg chg="del">
        <pc:chgData name="Catho Jacobs" userId="e679439b-12e0-4690-9b84-caf9b975203a" providerId="ADAL" clId="{8C4171A3-7DFE-46D0-9DD8-D7D1C850FAA2}" dt="2023-04-20T09:37:55.031" v="383" actId="47"/>
        <pc:sldMkLst>
          <pc:docMk/>
          <pc:sldMk cId="1024379475" sldId="570"/>
        </pc:sldMkLst>
      </pc:sldChg>
      <pc:sldChg chg="del">
        <pc:chgData name="Catho Jacobs" userId="e679439b-12e0-4690-9b84-caf9b975203a" providerId="ADAL" clId="{8C4171A3-7DFE-46D0-9DD8-D7D1C850FAA2}" dt="2023-04-20T09:39:54.037" v="398" actId="47"/>
        <pc:sldMkLst>
          <pc:docMk/>
          <pc:sldMk cId="551111474" sldId="571"/>
        </pc:sldMkLst>
      </pc:sldChg>
      <pc:sldChg chg="del">
        <pc:chgData name="Catho Jacobs" userId="e679439b-12e0-4690-9b84-caf9b975203a" providerId="ADAL" clId="{8C4171A3-7DFE-46D0-9DD8-D7D1C850FAA2}" dt="2023-04-20T09:40:02.574" v="401" actId="47"/>
        <pc:sldMkLst>
          <pc:docMk/>
          <pc:sldMk cId="3438501580" sldId="572"/>
        </pc:sldMkLst>
      </pc:sldChg>
      <pc:sldChg chg="del">
        <pc:chgData name="Catho Jacobs" userId="e679439b-12e0-4690-9b84-caf9b975203a" providerId="ADAL" clId="{8C4171A3-7DFE-46D0-9DD8-D7D1C850FAA2}" dt="2023-04-20T09:40:12.102" v="403" actId="47"/>
        <pc:sldMkLst>
          <pc:docMk/>
          <pc:sldMk cId="3848002006" sldId="573"/>
        </pc:sldMkLst>
      </pc:sldChg>
      <pc:sldChg chg="del">
        <pc:chgData name="Catho Jacobs" userId="e679439b-12e0-4690-9b84-caf9b975203a" providerId="ADAL" clId="{8C4171A3-7DFE-46D0-9DD8-D7D1C850FAA2}" dt="2023-04-20T09:40:17.913" v="405" actId="47"/>
        <pc:sldMkLst>
          <pc:docMk/>
          <pc:sldMk cId="1322029567" sldId="574"/>
        </pc:sldMkLst>
      </pc:sldChg>
      <pc:sldChg chg="modSp add del mod">
        <pc:chgData name="Catho Jacobs" userId="e679439b-12e0-4690-9b84-caf9b975203a" providerId="ADAL" clId="{8C4171A3-7DFE-46D0-9DD8-D7D1C850FAA2}" dt="2023-04-20T09:41:34.008" v="430" actId="47"/>
        <pc:sldMkLst>
          <pc:docMk/>
          <pc:sldMk cId="3924861445" sldId="575"/>
        </pc:sldMkLst>
        <pc:picChg chg="mod">
          <ac:chgData name="Catho Jacobs" userId="e679439b-12e0-4690-9b84-caf9b975203a" providerId="ADAL" clId="{8C4171A3-7DFE-46D0-9DD8-D7D1C850FAA2}" dt="2023-04-20T09:40:39.402" v="410" actId="1076"/>
          <ac:picMkLst>
            <pc:docMk/>
            <pc:sldMk cId="3924861445" sldId="575"/>
            <ac:picMk id="83" creationId="{DB521D23-5B41-4CF5-A556-D2654B1EA352}"/>
          </ac:picMkLst>
        </pc:picChg>
      </pc:sldChg>
      <pc:sldChg chg="add del">
        <pc:chgData name="Catho Jacobs" userId="e679439b-12e0-4690-9b84-caf9b975203a" providerId="ADAL" clId="{8C4171A3-7DFE-46D0-9DD8-D7D1C850FAA2}" dt="2023-04-20T09:41:45.618" v="433" actId="47"/>
        <pc:sldMkLst>
          <pc:docMk/>
          <pc:sldMk cId="2381176763" sldId="576"/>
        </pc:sldMkLst>
      </pc:sldChg>
      <pc:sldChg chg="del">
        <pc:chgData name="Catho Jacobs" userId="e679439b-12e0-4690-9b84-caf9b975203a" providerId="ADAL" clId="{8C4171A3-7DFE-46D0-9DD8-D7D1C850FAA2}" dt="2023-04-20T09:42:55.567" v="445" actId="47"/>
        <pc:sldMkLst>
          <pc:docMk/>
          <pc:sldMk cId="269104102" sldId="577"/>
        </pc:sldMkLst>
      </pc:sldChg>
      <pc:sldChg chg="add del">
        <pc:chgData name="Catho Jacobs" userId="e679439b-12e0-4690-9b84-caf9b975203a" providerId="ADAL" clId="{8C4171A3-7DFE-46D0-9DD8-D7D1C850FAA2}" dt="2023-04-20T09:43:08.693" v="447" actId="47"/>
        <pc:sldMkLst>
          <pc:docMk/>
          <pc:sldMk cId="2612449154" sldId="578"/>
        </pc:sldMkLst>
      </pc:sldChg>
      <pc:sldChg chg="del">
        <pc:chgData name="Catho Jacobs" userId="e679439b-12e0-4690-9b84-caf9b975203a" providerId="ADAL" clId="{8C4171A3-7DFE-46D0-9DD8-D7D1C850FAA2}" dt="2023-04-20T09:43:53.806" v="451" actId="47"/>
        <pc:sldMkLst>
          <pc:docMk/>
          <pc:sldMk cId="3328471331" sldId="579"/>
        </pc:sldMkLst>
      </pc:sldChg>
      <pc:sldChg chg="del">
        <pc:chgData name="Catho Jacobs" userId="e679439b-12e0-4690-9b84-caf9b975203a" providerId="ADAL" clId="{8C4171A3-7DFE-46D0-9DD8-D7D1C850FAA2}" dt="2023-04-20T09:45:24.741" v="465" actId="47"/>
        <pc:sldMkLst>
          <pc:docMk/>
          <pc:sldMk cId="2489841529" sldId="580"/>
        </pc:sldMkLst>
      </pc:sldChg>
      <pc:sldChg chg="del">
        <pc:chgData name="Catho Jacobs" userId="e679439b-12e0-4690-9b84-caf9b975203a" providerId="ADAL" clId="{8C4171A3-7DFE-46D0-9DD8-D7D1C850FAA2}" dt="2023-04-20T09:45:36.504" v="467" actId="47"/>
        <pc:sldMkLst>
          <pc:docMk/>
          <pc:sldMk cId="3239989325" sldId="581"/>
        </pc:sldMkLst>
      </pc:sldChg>
      <pc:sldChg chg="del">
        <pc:chgData name="Catho Jacobs" userId="e679439b-12e0-4690-9b84-caf9b975203a" providerId="ADAL" clId="{8C4171A3-7DFE-46D0-9DD8-D7D1C850FAA2}" dt="2023-04-20T09:45:44.924" v="469" actId="47"/>
        <pc:sldMkLst>
          <pc:docMk/>
          <pc:sldMk cId="2225687916" sldId="582"/>
        </pc:sldMkLst>
      </pc:sldChg>
      <pc:sldChg chg="del">
        <pc:chgData name="Catho Jacobs" userId="e679439b-12e0-4690-9b84-caf9b975203a" providerId="ADAL" clId="{8C4171A3-7DFE-46D0-9DD8-D7D1C850FAA2}" dt="2023-04-20T09:46:04.877" v="472" actId="47"/>
        <pc:sldMkLst>
          <pc:docMk/>
          <pc:sldMk cId="3826442446" sldId="583"/>
        </pc:sldMkLst>
      </pc:sldChg>
      <pc:sldChg chg="del">
        <pc:chgData name="Catho Jacobs" userId="e679439b-12e0-4690-9b84-caf9b975203a" providerId="ADAL" clId="{8C4171A3-7DFE-46D0-9DD8-D7D1C850FAA2}" dt="2023-04-20T09:46:37.558" v="476" actId="47"/>
        <pc:sldMkLst>
          <pc:docMk/>
          <pc:sldMk cId="3901122741" sldId="584"/>
        </pc:sldMkLst>
      </pc:sldChg>
      <pc:sldChg chg="del">
        <pc:chgData name="Catho Jacobs" userId="e679439b-12e0-4690-9b84-caf9b975203a" providerId="ADAL" clId="{8C4171A3-7DFE-46D0-9DD8-D7D1C850FAA2}" dt="2023-04-20T09:46:54.470" v="479" actId="47"/>
        <pc:sldMkLst>
          <pc:docMk/>
          <pc:sldMk cId="1561601639" sldId="585"/>
        </pc:sldMkLst>
      </pc:sldChg>
      <pc:sldChg chg="del">
        <pc:chgData name="Catho Jacobs" userId="e679439b-12e0-4690-9b84-caf9b975203a" providerId="ADAL" clId="{8C4171A3-7DFE-46D0-9DD8-D7D1C850FAA2}" dt="2023-04-20T09:47:55.409" v="493" actId="47"/>
        <pc:sldMkLst>
          <pc:docMk/>
          <pc:sldMk cId="697129573" sldId="586"/>
        </pc:sldMkLst>
      </pc:sldChg>
      <pc:sldChg chg="del">
        <pc:chgData name="Catho Jacobs" userId="e679439b-12e0-4690-9b84-caf9b975203a" providerId="ADAL" clId="{8C4171A3-7DFE-46D0-9DD8-D7D1C850FAA2}" dt="2023-04-20T09:47:55.409" v="493" actId="47"/>
        <pc:sldMkLst>
          <pc:docMk/>
          <pc:sldMk cId="2431750461" sldId="587"/>
        </pc:sldMkLst>
      </pc:sldChg>
      <pc:sldChg chg="del">
        <pc:chgData name="Catho Jacobs" userId="e679439b-12e0-4690-9b84-caf9b975203a" providerId="ADAL" clId="{8C4171A3-7DFE-46D0-9DD8-D7D1C850FAA2}" dt="2023-04-20T09:47:55.409" v="493" actId="47"/>
        <pc:sldMkLst>
          <pc:docMk/>
          <pc:sldMk cId="1362664058" sldId="588"/>
        </pc:sldMkLst>
      </pc:sldChg>
      <pc:sldChg chg="del">
        <pc:chgData name="Catho Jacobs" userId="e679439b-12e0-4690-9b84-caf9b975203a" providerId="ADAL" clId="{8C4171A3-7DFE-46D0-9DD8-D7D1C850FAA2}" dt="2023-04-20T09:47:55.409" v="493" actId="47"/>
        <pc:sldMkLst>
          <pc:docMk/>
          <pc:sldMk cId="3788282390" sldId="589"/>
        </pc:sldMkLst>
      </pc:sldChg>
      <pc:sldChg chg="addSp modSp">
        <pc:chgData name="Catho Jacobs" userId="e679439b-12e0-4690-9b84-caf9b975203a" providerId="ADAL" clId="{8C4171A3-7DFE-46D0-9DD8-D7D1C850FAA2}" dt="2023-04-20T09:48:14.090" v="494"/>
        <pc:sldMkLst>
          <pc:docMk/>
          <pc:sldMk cId="2224331090" sldId="590"/>
        </pc:sldMkLst>
        <pc:picChg chg="add mod">
          <ac:chgData name="Catho Jacobs" userId="e679439b-12e0-4690-9b84-caf9b975203a" providerId="ADAL" clId="{8C4171A3-7DFE-46D0-9DD8-D7D1C850FAA2}" dt="2023-04-20T09:48:14.090" v="494"/>
          <ac:picMkLst>
            <pc:docMk/>
            <pc:sldMk cId="2224331090" sldId="590"/>
            <ac:picMk id="5" creationId="{D93EC509-3043-50DC-82A9-6074FDBDA1F5}"/>
          </ac:picMkLst>
        </pc:picChg>
        <pc:picChg chg="add mod">
          <ac:chgData name="Catho Jacobs" userId="e679439b-12e0-4690-9b84-caf9b975203a" providerId="ADAL" clId="{8C4171A3-7DFE-46D0-9DD8-D7D1C850FAA2}" dt="2023-04-20T09:48:14.090" v="494"/>
          <ac:picMkLst>
            <pc:docMk/>
            <pc:sldMk cId="2224331090" sldId="590"/>
            <ac:picMk id="6" creationId="{7CA49D5D-9580-174C-9F7A-232B7FB72AF7}"/>
          </ac:picMkLst>
        </pc:picChg>
        <pc:picChg chg="add mod">
          <ac:chgData name="Catho Jacobs" userId="e679439b-12e0-4690-9b84-caf9b975203a" providerId="ADAL" clId="{8C4171A3-7DFE-46D0-9DD8-D7D1C850FAA2}" dt="2023-04-20T09:48:14.090" v="494"/>
          <ac:picMkLst>
            <pc:docMk/>
            <pc:sldMk cId="2224331090" sldId="590"/>
            <ac:picMk id="7" creationId="{1362DC7D-E12E-23B3-3E06-8197B7507D86}"/>
          </ac:picMkLst>
        </pc:picChg>
        <pc:picChg chg="add mod">
          <ac:chgData name="Catho Jacobs" userId="e679439b-12e0-4690-9b84-caf9b975203a" providerId="ADAL" clId="{8C4171A3-7DFE-46D0-9DD8-D7D1C850FAA2}" dt="2023-04-20T09:48:14.090" v="494"/>
          <ac:picMkLst>
            <pc:docMk/>
            <pc:sldMk cId="2224331090" sldId="590"/>
            <ac:picMk id="8" creationId="{999A57C4-E85E-0552-A3E8-31EFCDA2C47C}"/>
          </ac:picMkLst>
        </pc:picChg>
        <pc:picChg chg="add mod">
          <ac:chgData name="Catho Jacobs" userId="e679439b-12e0-4690-9b84-caf9b975203a" providerId="ADAL" clId="{8C4171A3-7DFE-46D0-9DD8-D7D1C850FAA2}" dt="2023-04-20T09:48:14.090" v="494"/>
          <ac:picMkLst>
            <pc:docMk/>
            <pc:sldMk cId="2224331090" sldId="590"/>
            <ac:picMk id="9" creationId="{B0A6C609-C57E-F5E1-4E49-9A01ABCC3EF1}"/>
          </ac:picMkLst>
        </pc:picChg>
        <pc:picChg chg="add mod">
          <ac:chgData name="Catho Jacobs" userId="e679439b-12e0-4690-9b84-caf9b975203a" providerId="ADAL" clId="{8C4171A3-7DFE-46D0-9DD8-D7D1C850FAA2}" dt="2023-04-20T09:48:14.090" v="494"/>
          <ac:picMkLst>
            <pc:docMk/>
            <pc:sldMk cId="2224331090" sldId="590"/>
            <ac:picMk id="10" creationId="{69A7F54D-44F8-1358-3E24-4C2E25594DCA}"/>
          </ac:picMkLst>
        </pc:picChg>
        <pc:picChg chg="add mod">
          <ac:chgData name="Catho Jacobs" userId="e679439b-12e0-4690-9b84-caf9b975203a" providerId="ADAL" clId="{8C4171A3-7DFE-46D0-9DD8-D7D1C850FAA2}" dt="2023-04-20T09:48:14.090" v="494"/>
          <ac:picMkLst>
            <pc:docMk/>
            <pc:sldMk cId="2224331090" sldId="590"/>
            <ac:picMk id="11" creationId="{95630A98-6020-ABD6-2D25-3B7ED6DF45BA}"/>
          </ac:picMkLst>
        </pc:picChg>
      </pc:sldChg>
      <pc:sldChg chg="add del">
        <pc:chgData name="Catho Jacobs" userId="e679439b-12e0-4690-9b84-caf9b975203a" providerId="ADAL" clId="{8C4171A3-7DFE-46D0-9DD8-D7D1C850FAA2}" dt="2023-04-20T09:33:06.854" v="288"/>
        <pc:sldMkLst>
          <pc:docMk/>
          <pc:sldMk cId="1848868249" sldId="591"/>
        </pc:sldMkLst>
      </pc:sldChg>
      <pc:sldChg chg="addSp delSp modSp add mod delAnim">
        <pc:chgData name="Catho Jacobs" userId="e679439b-12e0-4690-9b84-caf9b975203a" providerId="ADAL" clId="{8C4171A3-7DFE-46D0-9DD8-D7D1C850FAA2}" dt="2023-04-20T09:34:44.467" v="315"/>
        <pc:sldMkLst>
          <pc:docMk/>
          <pc:sldMk cId="2852894844" sldId="591"/>
        </pc:sldMkLst>
        <pc:spChg chg="add del mod">
          <ac:chgData name="Catho Jacobs" userId="e679439b-12e0-4690-9b84-caf9b975203a" providerId="ADAL" clId="{8C4171A3-7DFE-46D0-9DD8-D7D1C850FAA2}" dt="2023-04-20T09:34:37.168" v="314"/>
          <ac:spMkLst>
            <pc:docMk/>
            <pc:sldMk cId="2852894844" sldId="591"/>
            <ac:spMk id="2" creationId="{4DA0FF5F-7315-4AA6-9C99-3EA1A0FE0DB3}"/>
          </ac:spMkLst>
        </pc:spChg>
        <pc:spChg chg="del">
          <ac:chgData name="Catho Jacobs" userId="e679439b-12e0-4690-9b84-caf9b975203a" providerId="ADAL" clId="{8C4171A3-7DFE-46D0-9DD8-D7D1C850FAA2}" dt="2023-04-20T09:34:13.059" v="307" actId="478"/>
          <ac:spMkLst>
            <pc:docMk/>
            <pc:sldMk cId="2852894844" sldId="591"/>
            <ac:spMk id="13" creationId="{7BF985EB-5582-D740-7ECE-CA13EC2E4844}"/>
          </ac:spMkLst>
        </pc:spChg>
        <pc:spChg chg="del">
          <ac:chgData name="Catho Jacobs" userId="e679439b-12e0-4690-9b84-caf9b975203a" providerId="ADAL" clId="{8C4171A3-7DFE-46D0-9DD8-D7D1C850FAA2}" dt="2023-04-20T09:34:07.878" v="304" actId="478"/>
          <ac:spMkLst>
            <pc:docMk/>
            <pc:sldMk cId="2852894844" sldId="591"/>
            <ac:spMk id="15" creationId="{FB761065-A650-D6F3-0B26-471D04C76059}"/>
          </ac:spMkLst>
        </pc:spChg>
        <pc:spChg chg="del">
          <ac:chgData name="Catho Jacobs" userId="e679439b-12e0-4690-9b84-caf9b975203a" providerId="ADAL" clId="{8C4171A3-7DFE-46D0-9DD8-D7D1C850FAA2}" dt="2023-04-20T09:34:06.155" v="302" actId="478"/>
          <ac:spMkLst>
            <pc:docMk/>
            <pc:sldMk cId="2852894844" sldId="591"/>
            <ac:spMk id="16" creationId="{F18F090D-64B0-7442-2D81-25DF1E152315}"/>
          </ac:spMkLst>
        </pc:spChg>
        <pc:spChg chg="del">
          <ac:chgData name="Catho Jacobs" userId="e679439b-12e0-4690-9b84-caf9b975203a" providerId="ADAL" clId="{8C4171A3-7DFE-46D0-9DD8-D7D1C850FAA2}" dt="2023-04-20T09:34:06.774" v="303" actId="478"/>
          <ac:spMkLst>
            <pc:docMk/>
            <pc:sldMk cId="2852894844" sldId="591"/>
            <ac:spMk id="17" creationId="{A4E68CA8-D3B7-95BC-61A7-2D61EDB5CACF}"/>
          </ac:spMkLst>
        </pc:spChg>
        <pc:spChg chg="add del mod">
          <ac:chgData name="Catho Jacobs" userId="e679439b-12e0-4690-9b84-caf9b975203a" providerId="ADAL" clId="{8C4171A3-7DFE-46D0-9DD8-D7D1C850FAA2}" dt="2023-04-20T09:34:23.156" v="310"/>
          <ac:spMkLst>
            <pc:docMk/>
            <pc:sldMk cId="2852894844" sldId="591"/>
            <ac:spMk id="18" creationId="{F47BBED6-28D0-164C-6F1D-CAFAE043FD5A}"/>
          </ac:spMkLst>
        </pc:spChg>
        <pc:spChg chg="add del mod">
          <ac:chgData name="Catho Jacobs" userId="e679439b-12e0-4690-9b84-caf9b975203a" providerId="ADAL" clId="{8C4171A3-7DFE-46D0-9DD8-D7D1C850FAA2}" dt="2023-04-20T09:34:23.156" v="310"/>
          <ac:spMkLst>
            <pc:docMk/>
            <pc:sldMk cId="2852894844" sldId="591"/>
            <ac:spMk id="19" creationId="{596BFA42-32D3-EED9-A983-BACA6ABB179B}"/>
          </ac:spMkLst>
        </pc:spChg>
        <pc:spChg chg="add mod">
          <ac:chgData name="Catho Jacobs" userId="e679439b-12e0-4690-9b84-caf9b975203a" providerId="ADAL" clId="{8C4171A3-7DFE-46D0-9DD8-D7D1C850FAA2}" dt="2023-04-20T09:34:28.217" v="313"/>
          <ac:spMkLst>
            <pc:docMk/>
            <pc:sldMk cId="2852894844" sldId="591"/>
            <ac:spMk id="20" creationId="{C358ED1E-C886-C100-5FF3-01E92B317F0F}"/>
          </ac:spMkLst>
        </pc:spChg>
        <pc:spChg chg="add mod">
          <ac:chgData name="Catho Jacobs" userId="e679439b-12e0-4690-9b84-caf9b975203a" providerId="ADAL" clId="{8C4171A3-7DFE-46D0-9DD8-D7D1C850FAA2}" dt="2023-04-20T09:34:28.217" v="313"/>
          <ac:spMkLst>
            <pc:docMk/>
            <pc:sldMk cId="2852894844" sldId="591"/>
            <ac:spMk id="21" creationId="{166F7D04-59E5-1522-D530-C83DCB1D7FCB}"/>
          </ac:spMkLst>
        </pc:spChg>
        <pc:spChg chg="del">
          <ac:chgData name="Catho Jacobs" userId="e679439b-12e0-4690-9b84-caf9b975203a" providerId="ADAL" clId="{8C4171A3-7DFE-46D0-9DD8-D7D1C850FAA2}" dt="2023-04-20T09:34:27.146" v="312" actId="478"/>
          <ac:spMkLst>
            <pc:docMk/>
            <pc:sldMk cId="2852894844" sldId="591"/>
            <ac:spMk id="169" creationId="{65DB847E-BF3B-414D-AA45-334F846A5536}"/>
          </ac:spMkLst>
        </pc:spChg>
        <pc:spChg chg="mod">
          <ac:chgData name="Catho Jacobs" userId="e679439b-12e0-4690-9b84-caf9b975203a" providerId="ADAL" clId="{8C4171A3-7DFE-46D0-9DD8-D7D1C850FAA2}" dt="2023-04-20T09:34:44.467" v="315"/>
          <ac:spMkLst>
            <pc:docMk/>
            <pc:sldMk cId="2852894844" sldId="591"/>
            <ac:spMk id="182" creationId="{9B0D8596-ED18-4B05-8EA0-2657F7EDCC53}"/>
          </ac:spMkLst>
        </pc:spChg>
        <pc:spChg chg="del">
          <ac:chgData name="Catho Jacobs" userId="e679439b-12e0-4690-9b84-caf9b975203a" providerId="ADAL" clId="{8C4171A3-7DFE-46D0-9DD8-D7D1C850FAA2}" dt="2023-04-20T09:34:25.302" v="311" actId="478"/>
          <ac:spMkLst>
            <pc:docMk/>
            <pc:sldMk cId="2852894844" sldId="591"/>
            <ac:spMk id="235" creationId="{AA96C9C6-CAA6-4A5C-A887-0F2FD62FDD0A}"/>
          </ac:spMkLst>
        </pc:spChg>
      </pc:sldChg>
      <pc:sldChg chg="add del">
        <pc:chgData name="Catho Jacobs" userId="e679439b-12e0-4690-9b84-caf9b975203a" providerId="ADAL" clId="{8C4171A3-7DFE-46D0-9DD8-D7D1C850FAA2}" dt="2023-04-20T09:29:10.923" v="212"/>
        <pc:sldMkLst>
          <pc:docMk/>
          <pc:sldMk cId="3837775264" sldId="591"/>
        </pc:sldMkLst>
      </pc:sldChg>
      <pc:sldChg chg="modSp add mod">
        <pc:chgData name="Catho Jacobs" userId="e679439b-12e0-4690-9b84-caf9b975203a" providerId="ADAL" clId="{8C4171A3-7DFE-46D0-9DD8-D7D1C850FAA2}" dt="2023-04-20T09:35:12.082" v="321"/>
        <pc:sldMkLst>
          <pc:docMk/>
          <pc:sldMk cId="1609600274" sldId="592"/>
        </pc:sldMkLst>
        <pc:spChg chg="mod">
          <ac:chgData name="Catho Jacobs" userId="e679439b-12e0-4690-9b84-caf9b975203a" providerId="ADAL" clId="{8C4171A3-7DFE-46D0-9DD8-D7D1C850FAA2}" dt="2023-04-20T09:35:07.541" v="320"/>
          <ac:spMkLst>
            <pc:docMk/>
            <pc:sldMk cId="1609600274" sldId="592"/>
            <ac:spMk id="2" creationId="{4DA0FF5F-7315-4AA6-9C99-3EA1A0FE0DB3}"/>
          </ac:spMkLst>
        </pc:spChg>
        <pc:spChg chg="mod">
          <ac:chgData name="Catho Jacobs" userId="e679439b-12e0-4690-9b84-caf9b975203a" providerId="ADAL" clId="{8C4171A3-7DFE-46D0-9DD8-D7D1C850FAA2}" dt="2023-04-20T09:35:01.841" v="319" actId="14100"/>
          <ac:spMkLst>
            <pc:docMk/>
            <pc:sldMk cId="1609600274" sldId="592"/>
            <ac:spMk id="169" creationId="{65DB847E-BF3B-414D-AA45-334F846A5536}"/>
          </ac:spMkLst>
        </pc:spChg>
        <pc:spChg chg="mod">
          <ac:chgData name="Catho Jacobs" userId="e679439b-12e0-4690-9b84-caf9b975203a" providerId="ADAL" clId="{8C4171A3-7DFE-46D0-9DD8-D7D1C850FAA2}" dt="2023-04-20T09:35:12.082" v="321"/>
          <ac:spMkLst>
            <pc:docMk/>
            <pc:sldMk cId="1609600274" sldId="592"/>
            <ac:spMk id="182" creationId="{9B0D8596-ED18-4B05-8EA0-2657F7EDCC53}"/>
          </ac:spMkLst>
        </pc:spChg>
        <pc:spChg chg="mod">
          <ac:chgData name="Catho Jacobs" userId="e679439b-12e0-4690-9b84-caf9b975203a" providerId="ADAL" clId="{8C4171A3-7DFE-46D0-9DD8-D7D1C850FAA2}" dt="2023-04-20T09:34:54.051" v="317"/>
          <ac:spMkLst>
            <pc:docMk/>
            <pc:sldMk cId="1609600274" sldId="592"/>
            <ac:spMk id="235" creationId="{AA96C9C6-CAA6-4A5C-A887-0F2FD62FDD0A}"/>
          </ac:spMkLst>
        </pc:spChg>
      </pc:sldChg>
      <pc:sldChg chg="modSp add mod">
        <pc:chgData name="Catho Jacobs" userId="e679439b-12e0-4690-9b84-caf9b975203a" providerId="ADAL" clId="{8C4171A3-7DFE-46D0-9DD8-D7D1C850FAA2}" dt="2023-04-20T09:36:09.298" v="334" actId="14100"/>
        <pc:sldMkLst>
          <pc:docMk/>
          <pc:sldMk cId="2469740221" sldId="593"/>
        </pc:sldMkLst>
        <pc:spChg chg="mod">
          <ac:chgData name="Catho Jacobs" userId="e679439b-12e0-4690-9b84-caf9b975203a" providerId="ADAL" clId="{8C4171A3-7DFE-46D0-9DD8-D7D1C850FAA2}" dt="2023-04-20T09:35:48.327" v="324"/>
          <ac:spMkLst>
            <pc:docMk/>
            <pc:sldMk cId="2469740221" sldId="593"/>
            <ac:spMk id="2" creationId="{4DA0FF5F-7315-4AA6-9C99-3EA1A0FE0DB3}"/>
          </ac:spMkLst>
        </pc:spChg>
        <pc:spChg chg="mod">
          <ac:chgData name="Catho Jacobs" userId="e679439b-12e0-4690-9b84-caf9b975203a" providerId="ADAL" clId="{8C4171A3-7DFE-46D0-9DD8-D7D1C850FAA2}" dt="2023-04-20T09:36:09.298" v="334" actId="14100"/>
          <ac:spMkLst>
            <pc:docMk/>
            <pc:sldMk cId="2469740221" sldId="593"/>
            <ac:spMk id="169" creationId="{65DB847E-BF3B-414D-AA45-334F846A5536}"/>
          </ac:spMkLst>
        </pc:spChg>
        <pc:spChg chg="mod">
          <ac:chgData name="Catho Jacobs" userId="e679439b-12e0-4690-9b84-caf9b975203a" providerId="ADAL" clId="{8C4171A3-7DFE-46D0-9DD8-D7D1C850FAA2}" dt="2023-04-20T09:35:53.955" v="327" actId="20577"/>
          <ac:spMkLst>
            <pc:docMk/>
            <pc:sldMk cId="2469740221" sldId="593"/>
            <ac:spMk id="182" creationId="{9B0D8596-ED18-4B05-8EA0-2657F7EDCC53}"/>
          </ac:spMkLst>
        </pc:spChg>
        <pc:spChg chg="mod">
          <ac:chgData name="Catho Jacobs" userId="e679439b-12e0-4690-9b84-caf9b975203a" providerId="ADAL" clId="{8C4171A3-7DFE-46D0-9DD8-D7D1C850FAA2}" dt="2023-04-20T09:36:03.724" v="329" actId="14100"/>
          <ac:spMkLst>
            <pc:docMk/>
            <pc:sldMk cId="2469740221" sldId="593"/>
            <ac:spMk id="235" creationId="{AA96C9C6-CAA6-4A5C-A887-0F2FD62FDD0A}"/>
          </ac:spMkLst>
        </pc:spChg>
      </pc:sldChg>
      <pc:sldChg chg="modSp add mod">
        <pc:chgData name="Catho Jacobs" userId="e679439b-12e0-4690-9b84-caf9b975203a" providerId="ADAL" clId="{8C4171A3-7DFE-46D0-9DD8-D7D1C850FAA2}" dt="2023-04-20T09:36:42.734" v="375" actId="14100"/>
        <pc:sldMkLst>
          <pc:docMk/>
          <pc:sldMk cId="1355592886" sldId="594"/>
        </pc:sldMkLst>
        <pc:spChg chg="mod">
          <ac:chgData name="Catho Jacobs" userId="e679439b-12e0-4690-9b84-caf9b975203a" providerId="ADAL" clId="{8C4171A3-7DFE-46D0-9DD8-D7D1C850FAA2}" dt="2023-04-20T09:36:21.185" v="344" actId="20577"/>
          <ac:spMkLst>
            <pc:docMk/>
            <pc:sldMk cId="1355592886" sldId="594"/>
            <ac:spMk id="2" creationId="{4DA0FF5F-7315-4AA6-9C99-3EA1A0FE0DB3}"/>
          </ac:spMkLst>
        </pc:spChg>
        <pc:spChg chg="mod">
          <ac:chgData name="Catho Jacobs" userId="e679439b-12e0-4690-9b84-caf9b975203a" providerId="ADAL" clId="{8C4171A3-7DFE-46D0-9DD8-D7D1C850FAA2}" dt="2023-04-20T09:36:42.734" v="375" actId="14100"/>
          <ac:spMkLst>
            <pc:docMk/>
            <pc:sldMk cId="1355592886" sldId="594"/>
            <ac:spMk id="169" creationId="{65DB847E-BF3B-414D-AA45-334F846A5536}"/>
          </ac:spMkLst>
        </pc:spChg>
        <pc:spChg chg="mod">
          <ac:chgData name="Catho Jacobs" userId="e679439b-12e0-4690-9b84-caf9b975203a" providerId="ADAL" clId="{8C4171A3-7DFE-46D0-9DD8-D7D1C850FAA2}" dt="2023-04-20T09:36:23.498" v="346" actId="20577"/>
          <ac:spMkLst>
            <pc:docMk/>
            <pc:sldMk cId="1355592886" sldId="594"/>
            <ac:spMk id="182" creationId="{9B0D8596-ED18-4B05-8EA0-2657F7EDCC53}"/>
          </ac:spMkLst>
        </pc:spChg>
        <pc:spChg chg="mod">
          <ac:chgData name="Catho Jacobs" userId="e679439b-12e0-4690-9b84-caf9b975203a" providerId="ADAL" clId="{8C4171A3-7DFE-46D0-9DD8-D7D1C850FAA2}" dt="2023-04-20T09:36:34.593" v="348" actId="1076"/>
          <ac:spMkLst>
            <pc:docMk/>
            <pc:sldMk cId="1355592886" sldId="594"/>
            <ac:spMk id="235" creationId="{AA96C9C6-CAA6-4A5C-A887-0F2FD62FDD0A}"/>
          </ac:spMkLst>
        </pc:spChg>
      </pc:sldChg>
      <pc:sldChg chg="addSp modSp add modNotesTx">
        <pc:chgData name="Catho Jacobs" userId="e679439b-12e0-4690-9b84-caf9b975203a" providerId="ADAL" clId="{8C4171A3-7DFE-46D0-9DD8-D7D1C850FAA2}" dt="2023-04-20T09:50:17.078" v="499"/>
        <pc:sldMkLst>
          <pc:docMk/>
          <pc:sldMk cId="1741662196" sldId="595"/>
        </pc:sldMkLst>
        <pc:picChg chg="add mod">
          <ac:chgData name="Catho Jacobs" userId="e679439b-12e0-4690-9b84-caf9b975203a" providerId="ADAL" clId="{8C4171A3-7DFE-46D0-9DD8-D7D1C850FAA2}" dt="2023-04-20T09:37:12.627" v="379"/>
          <ac:picMkLst>
            <pc:docMk/>
            <pc:sldMk cId="1741662196" sldId="595"/>
            <ac:picMk id="2" creationId="{17C60ECB-E1A4-56F1-C557-666892CD4EA9}"/>
          </ac:picMkLst>
        </pc:picChg>
        <pc:picChg chg="add mod">
          <ac:chgData name="Catho Jacobs" userId="e679439b-12e0-4690-9b84-caf9b975203a" providerId="ADAL" clId="{8C4171A3-7DFE-46D0-9DD8-D7D1C850FAA2}" dt="2023-04-20T09:37:12.627" v="379"/>
          <ac:picMkLst>
            <pc:docMk/>
            <pc:sldMk cId="1741662196" sldId="595"/>
            <ac:picMk id="3" creationId="{25D11CFA-1887-01F5-2DC1-271BD6CF4CFA}"/>
          </ac:picMkLst>
        </pc:picChg>
        <pc:picChg chg="add mod">
          <ac:chgData name="Catho Jacobs" userId="e679439b-12e0-4690-9b84-caf9b975203a" providerId="ADAL" clId="{8C4171A3-7DFE-46D0-9DD8-D7D1C850FAA2}" dt="2023-04-20T09:37:12.627" v="379"/>
          <ac:picMkLst>
            <pc:docMk/>
            <pc:sldMk cId="1741662196" sldId="595"/>
            <ac:picMk id="6" creationId="{934F82A4-807B-DE7A-4B7D-9EE6C58BFCF0}"/>
          </ac:picMkLst>
        </pc:picChg>
        <pc:picChg chg="add mod">
          <ac:chgData name="Catho Jacobs" userId="e679439b-12e0-4690-9b84-caf9b975203a" providerId="ADAL" clId="{8C4171A3-7DFE-46D0-9DD8-D7D1C850FAA2}" dt="2023-04-20T09:37:12.627" v="379"/>
          <ac:picMkLst>
            <pc:docMk/>
            <pc:sldMk cId="1741662196" sldId="595"/>
            <ac:picMk id="7" creationId="{54CCD1FE-1381-776D-E829-5F719AD0AD30}"/>
          </ac:picMkLst>
        </pc:picChg>
        <pc:picChg chg="add mod">
          <ac:chgData name="Catho Jacobs" userId="e679439b-12e0-4690-9b84-caf9b975203a" providerId="ADAL" clId="{8C4171A3-7DFE-46D0-9DD8-D7D1C850FAA2}" dt="2023-04-20T09:37:12.627" v="379"/>
          <ac:picMkLst>
            <pc:docMk/>
            <pc:sldMk cId="1741662196" sldId="595"/>
            <ac:picMk id="8" creationId="{C810F80D-1E98-5263-38A0-4CE8AB9EB613}"/>
          </ac:picMkLst>
        </pc:picChg>
        <pc:picChg chg="add mod">
          <ac:chgData name="Catho Jacobs" userId="e679439b-12e0-4690-9b84-caf9b975203a" providerId="ADAL" clId="{8C4171A3-7DFE-46D0-9DD8-D7D1C850FAA2}" dt="2023-04-20T09:37:12.627" v="379"/>
          <ac:picMkLst>
            <pc:docMk/>
            <pc:sldMk cId="1741662196" sldId="595"/>
            <ac:picMk id="9" creationId="{D527E6E9-FCBA-2956-FC1B-FE78281B7404}"/>
          </ac:picMkLst>
        </pc:picChg>
        <pc:picChg chg="add mod">
          <ac:chgData name="Catho Jacobs" userId="e679439b-12e0-4690-9b84-caf9b975203a" providerId="ADAL" clId="{8C4171A3-7DFE-46D0-9DD8-D7D1C850FAA2}" dt="2023-04-20T09:37:12.627" v="379"/>
          <ac:picMkLst>
            <pc:docMk/>
            <pc:sldMk cId="1741662196" sldId="595"/>
            <ac:picMk id="10" creationId="{72E84D80-B13C-466B-34BC-8CAA7153B498}"/>
          </ac:picMkLst>
        </pc:picChg>
        <pc:picChg chg="add mod">
          <ac:chgData name="Catho Jacobs" userId="e679439b-12e0-4690-9b84-caf9b975203a" providerId="ADAL" clId="{8C4171A3-7DFE-46D0-9DD8-D7D1C850FAA2}" dt="2023-04-20T09:37:12.627" v="379"/>
          <ac:picMkLst>
            <pc:docMk/>
            <pc:sldMk cId="1741662196" sldId="595"/>
            <ac:picMk id="11" creationId="{E7473CCD-474B-FE4A-8301-DEB6945D21D2}"/>
          </ac:picMkLst>
        </pc:picChg>
      </pc:sldChg>
      <pc:sldChg chg="addSp modSp add modNotesTx">
        <pc:chgData name="Catho Jacobs" userId="e679439b-12e0-4690-9b84-caf9b975203a" providerId="ADAL" clId="{8C4171A3-7DFE-46D0-9DD8-D7D1C850FAA2}" dt="2023-04-20T09:50:23.541" v="500"/>
        <pc:sldMkLst>
          <pc:docMk/>
          <pc:sldMk cId="1595945425" sldId="596"/>
        </pc:sldMkLst>
        <pc:picChg chg="add mod">
          <ac:chgData name="Catho Jacobs" userId="e679439b-12e0-4690-9b84-caf9b975203a" providerId="ADAL" clId="{8C4171A3-7DFE-46D0-9DD8-D7D1C850FAA2}" dt="2023-04-20T09:37:29.690" v="381"/>
          <ac:picMkLst>
            <pc:docMk/>
            <pc:sldMk cId="1595945425" sldId="596"/>
            <ac:picMk id="2" creationId="{937A8833-EDB8-DFDB-C4A8-42C3E654CBB5}"/>
          </ac:picMkLst>
        </pc:picChg>
        <pc:picChg chg="add mod">
          <ac:chgData name="Catho Jacobs" userId="e679439b-12e0-4690-9b84-caf9b975203a" providerId="ADAL" clId="{8C4171A3-7DFE-46D0-9DD8-D7D1C850FAA2}" dt="2023-04-20T09:37:29.690" v="381"/>
          <ac:picMkLst>
            <pc:docMk/>
            <pc:sldMk cId="1595945425" sldId="596"/>
            <ac:picMk id="3" creationId="{24955EB4-01C4-3F2D-91E6-262FE891D082}"/>
          </ac:picMkLst>
        </pc:picChg>
        <pc:picChg chg="add mod">
          <ac:chgData name="Catho Jacobs" userId="e679439b-12e0-4690-9b84-caf9b975203a" providerId="ADAL" clId="{8C4171A3-7DFE-46D0-9DD8-D7D1C850FAA2}" dt="2023-04-20T09:37:29.690" v="381"/>
          <ac:picMkLst>
            <pc:docMk/>
            <pc:sldMk cId="1595945425" sldId="596"/>
            <ac:picMk id="6" creationId="{7EDD7C1F-E03C-D8CB-9CB8-1B036B99061D}"/>
          </ac:picMkLst>
        </pc:picChg>
        <pc:picChg chg="add mod">
          <ac:chgData name="Catho Jacobs" userId="e679439b-12e0-4690-9b84-caf9b975203a" providerId="ADAL" clId="{8C4171A3-7DFE-46D0-9DD8-D7D1C850FAA2}" dt="2023-04-20T09:37:29.690" v="381"/>
          <ac:picMkLst>
            <pc:docMk/>
            <pc:sldMk cId="1595945425" sldId="596"/>
            <ac:picMk id="7" creationId="{45335B4F-8A63-0D0F-0708-4FE93CD38F71}"/>
          </ac:picMkLst>
        </pc:picChg>
        <pc:picChg chg="add mod">
          <ac:chgData name="Catho Jacobs" userId="e679439b-12e0-4690-9b84-caf9b975203a" providerId="ADAL" clId="{8C4171A3-7DFE-46D0-9DD8-D7D1C850FAA2}" dt="2023-04-20T09:37:29.690" v="381"/>
          <ac:picMkLst>
            <pc:docMk/>
            <pc:sldMk cId="1595945425" sldId="596"/>
            <ac:picMk id="8" creationId="{1681E166-3D30-D28E-AF1D-95789F5B9356}"/>
          </ac:picMkLst>
        </pc:picChg>
        <pc:picChg chg="add mod">
          <ac:chgData name="Catho Jacobs" userId="e679439b-12e0-4690-9b84-caf9b975203a" providerId="ADAL" clId="{8C4171A3-7DFE-46D0-9DD8-D7D1C850FAA2}" dt="2023-04-20T09:37:29.690" v="381"/>
          <ac:picMkLst>
            <pc:docMk/>
            <pc:sldMk cId="1595945425" sldId="596"/>
            <ac:picMk id="9" creationId="{725D18E8-921D-6480-777C-82CB5B6E2DC8}"/>
          </ac:picMkLst>
        </pc:picChg>
        <pc:picChg chg="add mod">
          <ac:chgData name="Catho Jacobs" userId="e679439b-12e0-4690-9b84-caf9b975203a" providerId="ADAL" clId="{8C4171A3-7DFE-46D0-9DD8-D7D1C850FAA2}" dt="2023-04-20T09:37:29.690" v="381"/>
          <ac:picMkLst>
            <pc:docMk/>
            <pc:sldMk cId="1595945425" sldId="596"/>
            <ac:picMk id="10" creationId="{02055EB3-B71E-B114-8AE1-288CA574B31B}"/>
          </ac:picMkLst>
        </pc:picChg>
        <pc:picChg chg="add mod">
          <ac:chgData name="Catho Jacobs" userId="e679439b-12e0-4690-9b84-caf9b975203a" providerId="ADAL" clId="{8C4171A3-7DFE-46D0-9DD8-D7D1C850FAA2}" dt="2023-04-20T09:37:29.690" v="381"/>
          <ac:picMkLst>
            <pc:docMk/>
            <pc:sldMk cId="1595945425" sldId="596"/>
            <ac:picMk id="11" creationId="{ED2DD5CB-24B0-14D5-5E27-312138134059}"/>
          </ac:picMkLst>
        </pc:picChg>
        <pc:picChg chg="add mod">
          <ac:chgData name="Catho Jacobs" userId="e679439b-12e0-4690-9b84-caf9b975203a" providerId="ADAL" clId="{8C4171A3-7DFE-46D0-9DD8-D7D1C850FAA2}" dt="2023-04-20T09:37:29.690" v="381"/>
          <ac:picMkLst>
            <pc:docMk/>
            <pc:sldMk cId="1595945425" sldId="596"/>
            <ac:picMk id="12" creationId="{54972FD3-710D-D67F-4554-97E55F243AAB}"/>
          </ac:picMkLst>
        </pc:picChg>
        <pc:picChg chg="add mod">
          <ac:chgData name="Catho Jacobs" userId="e679439b-12e0-4690-9b84-caf9b975203a" providerId="ADAL" clId="{8C4171A3-7DFE-46D0-9DD8-D7D1C850FAA2}" dt="2023-04-20T09:37:29.690" v="381"/>
          <ac:picMkLst>
            <pc:docMk/>
            <pc:sldMk cId="1595945425" sldId="596"/>
            <ac:picMk id="13" creationId="{40AAB0A2-5BB8-C6FB-86D1-32F2FF0B2727}"/>
          </ac:picMkLst>
        </pc:picChg>
        <pc:picChg chg="add mod">
          <ac:chgData name="Catho Jacobs" userId="e679439b-12e0-4690-9b84-caf9b975203a" providerId="ADAL" clId="{8C4171A3-7DFE-46D0-9DD8-D7D1C850FAA2}" dt="2023-04-20T09:37:29.690" v="381"/>
          <ac:picMkLst>
            <pc:docMk/>
            <pc:sldMk cId="1595945425" sldId="596"/>
            <ac:picMk id="14" creationId="{73C98B4D-DA58-7A55-7133-3CA505A7A8B9}"/>
          </ac:picMkLst>
        </pc:picChg>
        <pc:picChg chg="add mod">
          <ac:chgData name="Catho Jacobs" userId="e679439b-12e0-4690-9b84-caf9b975203a" providerId="ADAL" clId="{8C4171A3-7DFE-46D0-9DD8-D7D1C850FAA2}" dt="2023-04-20T09:37:48.024" v="382"/>
          <ac:picMkLst>
            <pc:docMk/>
            <pc:sldMk cId="1595945425" sldId="596"/>
            <ac:picMk id="15" creationId="{6C7CA1EC-821D-4485-F54D-DF316B91708E}"/>
          </ac:picMkLst>
        </pc:picChg>
        <pc:picChg chg="add mod">
          <ac:chgData name="Catho Jacobs" userId="e679439b-12e0-4690-9b84-caf9b975203a" providerId="ADAL" clId="{8C4171A3-7DFE-46D0-9DD8-D7D1C850FAA2}" dt="2023-04-20T09:37:48.024" v="382"/>
          <ac:picMkLst>
            <pc:docMk/>
            <pc:sldMk cId="1595945425" sldId="596"/>
            <ac:picMk id="16" creationId="{6AB1F89D-FC98-C6DF-C6F8-3228362912D8}"/>
          </ac:picMkLst>
        </pc:picChg>
        <pc:picChg chg="add mod">
          <ac:chgData name="Catho Jacobs" userId="e679439b-12e0-4690-9b84-caf9b975203a" providerId="ADAL" clId="{8C4171A3-7DFE-46D0-9DD8-D7D1C850FAA2}" dt="2023-04-20T09:37:48.024" v="382"/>
          <ac:picMkLst>
            <pc:docMk/>
            <pc:sldMk cId="1595945425" sldId="596"/>
            <ac:picMk id="17" creationId="{E6E895DE-A54B-CDEF-42B5-50D50D0E3576}"/>
          </ac:picMkLst>
        </pc:picChg>
        <pc:picChg chg="add mod">
          <ac:chgData name="Catho Jacobs" userId="e679439b-12e0-4690-9b84-caf9b975203a" providerId="ADAL" clId="{8C4171A3-7DFE-46D0-9DD8-D7D1C850FAA2}" dt="2023-04-20T09:37:48.024" v="382"/>
          <ac:picMkLst>
            <pc:docMk/>
            <pc:sldMk cId="1595945425" sldId="596"/>
            <ac:picMk id="18" creationId="{37F8FA4E-E12A-0ADF-8900-A054EB7733C9}"/>
          </ac:picMkLst>
        </pc:picChg>
        <pc:picChg chg="add mod">
          <ac:chgData name="Catho Jacobs" userId="e679439b-12e0-4690-9b84-caf9b975203a" providerId="ADAL" clId="{8C4171A3-7DFE-46D0-9DD8-D7D1C850FAA2}" dt="2023-04-20T09:37:48.024" v="382"/>
          <ac:picMkLst>
            <pc:docMk/>
            <pc:sldMk cId="1595945425" sldId="596"/>
            <ac:picMk id="19" creationId="{AF928114-0100-A235-98B6-6916349FBD81}"/>
          </ac:picMkLst>
        </pc:picChg>
        <pc:picChg chg="add mod">
          <ac:chgData name="Catho Jacobs" userId="e679439b-12e0-4690-9b84-caf9b975203a" providerId="ADAL" clId="{8C4171A3-7DFE-46D0-9DD8-D7D1C850FAA2}" dt="2023-04-20T09:37:48.024" v="382"/>
          <ac:picMkLst>
            <pc:docMk/>
            <pc:sldMk cId="1595945425" sldId="596"/>
            <ac:picMk id="20" creationId="{D9324781-E94A-2C3B-E619-478F642F387F}"/>
          </ac:picMkLst>
        </pc:picChg>
        <pc:picChg chg="add mod">
          <ac:chgData name="Catho Jacobs" userId="e679439b-12e0-4690-9b84-caf9b975203a" providerId="ADAL" clId="{8C4171A3-7DFE-46D0-9DD8-D7D1C850FAA2}" dt="2023-04-20T09:37:48.024" v="382"/>
          <ac:picMkLst>
            <pc:docMk/>
            <pc:sldMk cId="1595945425" sldId="596"/>
            <ac:picMk id="21" creationId="{68679217-3B88-0785-9F56-FCC73F7266FB}"/>
          </ac:picMkLst>
        </pc:picChg>
        <pc:picChg chg="add mod">
          <ac:chgData name="Catho Jacobs" userId="e679439b-12e0-4690-9b84-caf9b975203a" providerId="ADAL" clId="{8C4171A3-7DFE-46D0-9DD8-D7D1C850FAA2}" dt="2023-04-20T09:37:48.024" v="382"/>
          <ac:picMkLst>
            <pc:docMk/>
            <pc:sldMk cId="1595945425" sldId="596"/>
            <ac:picMk id="22" creationId="{13657035-6705-0422-8169-06F3DC7E40D5}"/>
          </ac:picMkLst>
        </pc:picChg>
        <pc:picChg chg="add mod">
          <ac:chgData name="Catho Jacobs" userId="e679439b-12e0-4690-9b84-caf9b975203a" providerId="ADAL" clId="{8C4171A3-7DFE-46D0-9DD8-D7D1C850FAA2}" dt="2023-04-20T09:37:48.024" v="382"/>
          <ac:picMkLst>
            <pc:docMk/>
            <pc:sldMk cId="1595945425" sldId="596"/>
            <ac:picMk id="23" creationId="{99EB3403-2B71-8A86-975E-92705D0125A7}"/>
          </ac:picMkLst>
        </pc:picChg>
        <pc:picChg chg="add mod">
          <ac:chgData name="Catho Jacobs" userId="e679439b-12e0-4690-9b84-caf9b975203a" providerId="ADAL" clId="{8C4171A3-7DFE-46D0-9DD8-D7D1C850FAA2}" dt="2023-04-20T09:37:48.024" v="382"/>
          <ac:picMkLst>
            <pc:docMk/>
            <pc:sldMk cId="1595945425" sldId="596"/>
            <ac:picMk id="24" creationId="{391F8841-7724-3A1B-BDFE-D800361FBA08}"/>
          </ac:picMkLst>
        </pc:picChg>
        <pc:picChg chg="add mod">
          <ac:chgData name="Catho Jacobs" userId="e679439b-12e0-4690-9b84-caf9b975203a" providerId="ADAL" clId="{8C4171A3-7DFE-46D0-9DD8-D7D1C850FAA2}" dt="2023-04-20T09:37:48.024" v="382"/>
          <ac:picMkLst>
            <pc:docMk/>
            <pc:sldMk cId="1595945425" sldId="596"/>
            <ac:picMk id="25" creationId="{B4F0B116-E0DA-B0C7-D39E-FBB069C8B59D}"/>
          </ac:picMkLst>
        </pc:picChg>
        <pc:picChg chg="add mod">
          <ac:chgData name="Catho Jacobs" userId="e679439b-12e0-4690-9b84-caf9b975203a" providerId="ADAL" clId="{8C4171A3-7DFE-46D0-9DD8-D7D1C850FAA2}" dt="2023-04-20T09:37:48.024" v="382"/>
          <ac:picMkLst>
            <pc:docMk/>
            <pc:sldMk cId="1595945425" sldId="596"/>
            <ac:picMk id="26" creationId="{1B65A072-FFE9-31CE-8920-38DBC1330A26}"/>
          </ac:picMkLst>
        </pc:picChg>
        <pc:picChg chg="add mod">
          <ac:chgData name="Catho Jacobs" userId="e679439b-12e0-4690-9b84-caf9b975203a" providerId="ADAL" clId="{8C4171A3-7DFE-46D0-9DD8-D7D1C850FAA2}" dt="2023-04-20T09:37:48.024" v="382"/>
          <ac:picMkLst>
            <pc:docMk/>
            <pc:sldMk cId="1595945425" sldId="596"/>
            <ac:picMk id="27" creationId="{AEF1850E-0FFA-E77B-C15B-DED66195E3D7}"/>
          </ac:picMkLst>
        </pc:picChg>
      </pc:sldChg>
      <pc:sldChg chg="addSp delSp modSp add mod delAnim modAnim modNotesTx">
        <pc:chgData name="Catho Jacobs" userId="e679439b-12e0-4690-9b84-caf9b975203a" providerId="ADAL" clId="{8C4171A3-7DFE-46D0-9DD8-D7D1C850FAA2}" dt="2023-04-20T09:44:59.357" v="462" actId="1076"/>
        <pc:sldMkLst>
          <pc:docMk/>
          <pc:sldMk cId="4209926407" sldId="597"/>
        </pc:sldMkLst>
        <pc:spChg chg="del">
          <ac:chgData name="Catho Jacobs" userId="e679439b-12e0-4690-9b84-caf9b975203a" providerId="ADAL" clId="{8C4171A3-7DFE-46D0-9DD8-D7D1C850FAA2}" dt="2023-04-20T09:38:24.410" v="386" actId="478"/>
          <ac:spMkLst>
            <pc:docMk/>
            <pc:sldMk cId="4209926407" sldId="597"/>
            <ac:spMk id="13" creationId="{7BF985EB-5582-D740-7ECE-CA13EC2E4844}"/>
          </ac:spMkLst>
        </pc:spChg>
        <pc:spChg chg="del">
          <ac:chgData name="Catho Jacobs" userId="e679439b-12e0-4690-9b84-caf9b975203a" providerId="ADAL" clId="{8C4171A3-7DFE-46D0-9DD8-D7D1C850FAA2}" dt="2023-04-20T09:38:17.845" v="385" actId="478"/>
          <ac:spMkLst>
            <pc:docMk/>
            <pc:sldMk cId="4209926407" sldId="597"/>
            <ac:spMk id="15" creationId="{FB761065-A650-D6F3-0B26-471D04C76059}"/>
          </ac:spMkLst>
        </pc:spChg>
        <pc:spChg chg="del">
          <ac:chgData name="Catho Jacobs" userId="e679439b-12e0-4690-9b84-caf9b975203a" providerId="ADAL" clId="{8C4171A3-7DFE-46D0-9DD8-D7D1C850FAA2}" dt="2023-04-20T09:38:27.281" v="387" actId="478"/>
          <ac:spMkLst>
            <pc:docMk/>
            <pc:sldMk cId="4209926407" sldId="597"/>
            <ac:spMk id="16" creationId="{F18F090D-64B0-7442-2D81-25DF1E152315}"/>
          </ac:spMkLst>
        </pc:spChg>
        <pc:spChg chg="del">
          <ac:chgData name="Catho Jacobs" userId="e679439b-12e0-4690-9b84-caf9b975203a" providerId="ADAL" clId="{8C4171A3-7DFE-46D0-9DD8-D7D1C850FAA2}" dt="2023-04-20T09:38:28.805" v="388" actId="478"/>
          <ac:spMkLst>
            <pc:docMk/>
            <pc:sldMk cId="4209926407" sldId="597"/>
            <ac:spMk id="17" creationId="{A4E68CA8-D3B7-95BC-61A7-2D61EDB5CACF}"/>
          </ac:spMkLst>
        </pc:spChg>
        <pc:spChg chg="add mod">
          <ac:chgData name="Catho Jacobs" userId="e679439b-12e0-4690-9b84-caf9b975203a" providerId="ADAL" clId="{8C4171A3-7DFE-46D0-9DD8-D7D1C850FAA2}" dt="2023-04-20T09:38:38.635" v="393" actId="14100"/>
          <ac:spMkLst>
            <pc:docMk/>
            <pc:sldMk cId="4209926407" sldId="597"/>
            <ac:spMk id="18" creationId="{6DF9D593-DBC9-E9E8-5C12-339C7AF2F53D}"/>
          </ac:spMkLst>
        </pc:spChg>
        <pc:spChg chg="add mod">
          <ac:chgData name="Catho Jacobs" userId="e679439b-12e0-4690-9b84-caf9b975203a" providerId="ADAL" clId="{8C4171A3-7DFE-46D0-9DD8-D7D1C850FAA2}" dt="2023-04-20T09:44:59.357" v="462" actId="1076"/>
          <ac:spMkLst>
            <pc:docMk/>
            <pc:sldMk cId="4209926407" sldId="597"/>
            <ac:spMk id="19" creationId="{B7F0D7BA-720F-25DE-1C46-FF417777C85B}"/>
          </ac:spMkLst>
        </pc:spChg>
        <pc:graphicFrameChg chg="mod">
          <ac:chgData name="Catho Jacobs" userId="e679439b-12e0-4690-9b84-caf9b975203a" providerId="ADAL" clId="{8C4171A3-7DFE-46D0-9DD8-D7D1C850FAA2}" dt="2023-04-20T09:38:32.919" v="391" actId="1076"/>
          <ac:graphicFrameMkLst>
            <pc:docMk/>
            <pc:sldMk cId="4209926407" sldId="597"/>
            <ac:graphicFrameMk id="52" creationId="{9CE5E298-B9CF-4816-8814-ACF7BC0AA7CB}"/>
          </ac:graphicFrameMkLst>
        </pc:graphicFrameChg>
      </pc:sldChg>
      <pc:sldChg chg="addSp modSp add">
        <pc:chgData name="Catho Jacobs" userId="e679439b-12e0-4690-9b84-caf9b975203a" providerId="ADAL" clId="{8C4171A3-7DFE-46D0-9DD8-D7D1C850FAA2}" dt="2023-04-20T09:39:49.542" v="397"/>
        <pc:sldMkLst>
          <pc:docMk/>
          <pc:sldMk cId="1371749361" sldId="598"/>
        </pc:sldMkLst>
        <pc:spChg chg="add mod">
          <ac:chgData name="Catho Jacobs" userId="e679439b-12e0-4690-9b84-caf9b975203a" providerId="ADAL" clId="{8C4171A3-7DFE-46D0-9DD8-D7D1C850FAA2}" dt="2023-04-20T09:39:49.542" v="397"/>
          <ac:spMkLst>
            <pc:docMk/>
            <pc:sldMk cId="1371749361" sldId="598"/>
            <ac:spMk id="13" creationId="{15C95E75-70FC-4695-681A-947948254749}"/>
          </ac:spMkLst>
        </pc:spChg>
        <pc:spChg chg="add mod">
          <ac:chgData name="Catho Jacobs" userId="e679439b-12e0-4690-9b84-caf9b975203a" providerId="ADAL" clId="{8C4171A3-7DFE-46D0-9DD8-D7D1C850FAA2}" dt="2023-04-20T09:39:49.542" v="397"/>
          <ac:spMkLst>
            <pc:docMk/>
            <pc:sldMk cId="1371749361" sldId="598"/>
            <ac:spMk id="15" creationId="{6314A952-67FF-5318-4AF6-8AA4D275127D}"/>
          </ac:spMkLst>
        </pc:spChg>
        <pc:spChg chg="add mod">
          <ac:chgData name="Catho Jacobs" userId="e679439b-12e0-4690-9b84-caf9b975203a" providerId="ADAL" clId="{8C4171A3-7DFE-46D0-9DD8-D7D1C850FAA2}" dt="2023-04-20T09:39:49.542" v="397"/>
          <ac:spMkLst>
            <pc:docMk/>
            <pc:sldMk cId="1371749361" sldId="598"/>
            <ac:spMk id="16" creationId="{93AB112E-F6BD-A29B-0163-2EF7FA218A62}"/>
          </ac:spMkLst>
        </pc:spChg>
      </pc:sldChg>
      <pc:sldChg chg="addSp modSp add">
        <pc:chgData name="Catho Jacobs" userId="e679439b-12e0-4690-9b84-caf9b975203a" providerId="ADAL" clId="{8C4171A3-7DFE-46D0-9DD8-D7D1C850FAA2}" dt="2023-04-20T09:40:00.854" v="400"/>
        <pc:sldMkLst>
          <pc:docMk/>
          <pc:sldMk cId="797861751" sldId="599"/>
        </pc:sldMkLst>
        <pc:spChg chg="add mod">
          <ac:chgData name="Catho Jacobs" userId="e679439b-12e0-4690-9b84-caf9b975203a" providerId="ADAL" clId="{8C4171A3-7DFE-46D0-9DD8-D7D1C850FAA2}" dt="2023-04-20T09:40:00.854" v="400"/>
          <ac:spMkLst>
            <pc:docMk/>
            <pc:sldMk cId="797861751" sldId="599"/>
            <ac:spMk id="13" creationId="{942A1DAE-A948-0369-25B9-1D5802EFC55A}"/>
          </ac:spMkLst>
        </pc:spChg>
        <pc:spChg chg="add mod">
          <ac:chgData name="Catho Jacobs" userId="e679439b-12e0-4690-9b84-caf9b975203a" providerId="ADAL" clId="{8C4171A3-7DFE-46D0-9DD8-D7D1C850FAA2}" dt="2023-04-20T09:40:00.854" v="400"/>
          <ac:spMkLst>
            <pc:docMk/>
            <pc:sldMk cId="797861751" sldId="599"/>
            <ac:spMk id="15" creationId="{431695DC-2A82-354C-20E5-0CBC2A19AE15}"/>
          </ac:spMkLst>
        </pc:spChg>
        <pc:spChg chg="add mod">
          <ac:chgData name="Catho Jacobs" userId="e679439b-12e0-4690-9b84-caf9b975203a" providerId="ADAL" clId="{8C4171A3-7DFE-46D0-9DD8-D7D1C850FAA2}" dt="2023-04-20T09:40:00.854" v="400"/>
          <ac:spMkLst>
            <pc:docMk/>
            <pc:sldMk cId="797861751" sldId="599"/>
            <ac:spMk id="16" creationId="{1E864719-D80C-1E9A-AEB2-69E7D88B81E1}"/>
          </ac:spMkLst>
        </pc:spChg>
        <pc:spChg chg="add mod">
          <ac:chgData name="Catho Jacobs" userId="e679439b-12e0-4690-9b84-caf9b975203a" providerId="ADAL" clId="{8C4171A3-7DFE-46D0-9DD8-D7D1C850FAA2}" dt="2023-04-20T09:40:00.854" v="400"/>
          <ac:spMkLst>
            <pc:docMk/>
            <pc:sldMk cId="797861751" sldId="599"/>
            <ac:spMk id="17" creationId="{C8932FDB-3C78-405A-BC72-59A59E7B30DF}"/>
          </ac:spMkLst>
        </pc:spChg>
      </pc:sldChg>
      <pc:sldChg chg="addSp modSp add">
        <pc:chgData name="Catho Jacobs" userId="e679439b-12e0-4690-9b84-caf9b975203a" providerId="ADAL" clId="{8C4171A3-7DFE-46D0-9DD8-D7D1C850FAA2}" dt="2023-04-20T09:40:09.749" v="402"/>
        <pc:sldMkLst>
          <pc:docMk/>
          <pc:sldMk cId="825648711" sldId="600"/>
        </pc:sldMkLst>
        <pc:spChg chg="add mod">
          <ac:chgData name="Catho Jacobs" userId="e679439b-12e0-4690-9b84-caf9b975203a" providerId="ADAL" clId="{8C4171A3-7DFE-46D0-9DD8-D7D1C850FAA2}" dt="2023-04-20T09:40:09.749" v="402"/>
          <ac:spMkLst>
            <pc:docMk/>
            <pc:sldMk cId="825648711" sldId="600"/>
            <ac:spMk id="13" creationId="{18611879-E3AB-D5D9-8189-901ECCD633FC}"/>
          </ac:spMkLst>
        </pc:spChg>
        <pc:spChg chg="add mod">
          <ac:chgData name="Catho Jacobs" userId="e679439b-12e0-4690-9b84-caf9b975203a" providerId="ADAL" clId="{8C4171A3-7DFE-46D0-9DD8-D7D1C850FAA2}" dt="2023-04-20T09:40:09.749" v="402"/>
          <ac:spMkLst>
            <pc:docMk/>
            <pc:sldMk cId="825648711" sldId="600"/>
            <ac:spMk id="15" creationId="{668AB18F-1D97-BE2D-0529-D13C738EBB37}"/>
          </ac:spMkLst>
        </pc:spChg>
        <pc:spChg chg="add mod">
          <ac:chgData name="Catho Jacobs" userId="e679439b-12e0-4690-9b84-caf9b975203a" providerId="ADAL" clId="{8C4171A3-7DFE-46D0-9DD8-D7D1C850FAA2}" dt="2023-04-20T09:40:09.749" v="402"/>
          <ac:spMkLst>
            <pc:docMk/>
            <pc:sldMk cId="825648711" sldId="600"/>
            <ac:spMk id="16" creationId="{DD28D022-2FE0-AAFC-FE87-5BA2A2FEEE20}"/>
          </ac:spMkLst>
        </pc:spChg>
        <pc:spChg chg="add mod">
          <ac:chgData name="Catho Jacobs" userId="e679439b-12e0-4690-9b84-caf9b975203a" providerId="ADAL" clId="{8C4171A3-7DFE-46D0-9DD8-D7D1C850FAA2}" dt="2023-04-20T09:40:09.749" v="402"/>
          <ac:spMkLst>
            <pc:docMk/>
            <pc:sldMk cId="825648711" sldId="600"/>
            <ac:spMk id="17" creationId="{97DF1A71-1339-41AB-ECA7-CD66F02C9717}"/>
          </ac:spMkLst>
        </pc:spChg>
        <pc:spChg chg="add mod">
          <ac:chgData name="Catho Jacobs" userId="e679439b-12e0-4690-9b84-caf9b975203a" providerId="ADAL" clId="{8C4171A3-7DFE-46D0-9DD8-D7D1C850FAA2}" dt="2023-04-20T09:40:09.749" v="402"/>
          <ac:spMkLst>
            <pc:docMk/>
            <pc:sldMk cId="825648711" sldId="600"/>
            <ac:spMk id="18" creationId="{05951FE5-C81B-1DF6-9B61-3D5716288E78}"/>
          </ac:spMkLst>
        </pc:spChg>
      </pc:sldChg>
      <pc:sldChg chg="addSp modSp add">
        <pc:chgData name="Catho Jacobs" userId="e679439b-12e0-4690-9b84-caf9b975203a" providerId="ADAL" clId="{8C4171A3-7DFE-46D0-9DD8-D7D1C850FAA2}" dt="2023-04-20T09:40:16.379" v="404"/>
        <pc:sldMkLst>
          <pc:docMk/>
          <pc:sldMk cId="1660417744" sldId="601"/>
        </pc:sldMkLst>
        <pc:spChg chg="add mod">
          <ac:chgData name="Catho Jacobs" userId="e679439b-12e0-4690-9b84-caf9b975203a" providerId="ADAL" clId="{8C4171A3-7DFE-46D0-9DD8-D7D1C850FAA2}" dt="2023-04-20T09:40:16.379" v="404"/>
          <ac:spMkLst>
            <pc:docMk/>
            <pc:sldMk cId="1660417744" sldId="601"/>
            <ac:spMk id="13" creationId="{A4C870CB-92BB-DAA8-29F1-A9E818D2ED78}"/>
          </ac:spMkLst>
        </pc:spChg>
        <pc:spChg chg="add mod">
          <ac:chgData name="Catho Jacobs" userId="e679439b-12e0-4690-9b84-caf9b975203a" providerId="ADAL" clId="{8C4171A3-7DFE-46D0-9DD8-D7D1C850FAA2}" dt="2023-04-20T09:40:16.379" v="404"/>
          <ac:spMkLst>
            <pc:docMk/>
            <pc:sldMk cId="1660417744" sldId="601"/>
            <ac:spMk id="15" creationId="{4B007719-3A4D-8CB5-5A50-1558A87B918A}"/>
          </ac:spMkLst>
        </pc:spChg>
        <pc:spChg chg="add mod">
          <ac:chgData name="Catho Jacobs" userId="e679439b-12e0-4690-9b84-caf9b975203a" providerId="ADAL" clId="{8C4171A3-7DFE-46D0-9DD8-D7D1C850FAA2}" dt="2023-04-20T09:40:16.379" v="404"/>
          <ac:spMkLst>
            <pc:docMk/>
            <pc:sldMk cId="1660417744" sldId="601"/>
            <ac:spMk id="16" creationId="{09FF8707-ECAE-3364-0FEA-B31F0510C8AF}"/>
          </ac:spMkLst>
        </pc:spChg>
      </pc:sldChg>
      <pc:sldChg chg="addSp delSp modSp add modNotesTx">
        <pc:chgData name="Catho Jacobs" userId="e679439b-12e0-4690-9b84-caf9b975203a" providerId="ADAL" clId="{8C4171A3-7DFE-46D0-9DD8-D7D1C850FAA2}" dt="2023-04-20T09:41:29.392" v="426"/>
        <pc:sldMkLst>
          <pc:docMk/>
          <pc:sldMk cId="1510162684" sldId="602"/>
        </pc:sldMkLst>
        <pc:picChg chg="add del mod">
          <ac:chgData name="Catho Jacobs" userId="e679439b-12e0-4690-9b84-caf9b975203a" providerId="ADAL" clId="{8C4171A3-7DFE-46D0-9DD8-D7D1C850FAA2}" dt="2023-04-20T09:41:15.044" v="424"/>
          <ac:picMkLst>
            <pc:docMk/>
            <pc:sldMk cId="1510162684" sldId="602"/>
            <ac:picMk id="28" creationId="{3BE29AC3-F6B0-6FC1-705A-26359F09C423}"/>
          </ac:picMkLst>
        </pc:picChg>
        <pc:picChg chg="add del mod">
          <ac:chgData name="Catho Jacobs" userId="e679439b-12e0-4690-9b84-caf9b975203a" providerId="ADAL" clId="{8C4171A3-7DFE-46D0-9DD8-D7D1C850FAA2}" dt="2023-04-20T09:41:15.044" v="424"/>
          <ac:picMkLst>
            <pc:docMk/>
            <pc:sldMk cId="1510162684" sldId="602"/>
            <ac:picMk id="29" creationId="{4ED81422-FFAA-12A5-B458-64571952AA09}"/>
          </ac:picMkLst>
        </pc:picChg>
        <pc:picChg chg="add del mod">
          <ac:chgData name="Catho Jacobs" userId="e679439b-12e0-4690-9b84-caf9b975203a" providerId="ADAL" clId="{8C4171A3-7DFE-46D0-9DD8-D7D1C850FAA2}" dt="2023-04-20T09:41:15.044" v="424"/>
          <ac:picMkLst>
            <pc:docMk/>
            <pc:sldMk cId="1510162684" sldId="602"/>
            <ac:picMk id="30" creationId="{73AD3D38-A8B6-7095-4230-C80A45D723EA}"/>
          </ac:picMkLst>
        </pc:picChg>
        <pc:picChg chg="add del mod">
          <ac:chgData name="Catho Jacobs" userId="e679439b-12e0-4690-9b84-caf9b975203a" providerId="ADAL" clId="{8C4171A3-7DFE-46D0-9DD8-D7D1C850FAA2}" dt="2023-04-20T09:41:15.044" v="424"/>
          <ac:picMkLst>
            <pc:docMk/>
            <pc:sldMk cId="1510162684" sldId="602"/>
            <ac:picMk id="31" creationId="{79138518-C44B-F2DB-B52A-ECBA7172502B}"/>
          </ac:picMkLst>
        </pc:picChg>
        <pc:picChg chg="add del mod">
          <ac:chgData name="Catho Jacobs" userId="e679439b-12e0-4690-9b84-caf9b975203a" providerId="ADAL" clId="{8C4171A3-7DFE-46D0-9DD8-D7D1C850FAA2}" dt="2023-04-20T09:41:15.044" v="424"/>
          <ac:picMkLst>
            <pc:docMk/>
            <pc:sldMk cId="1510162684" sldId="602"/>
            <ac:picMk id="32" creationId="{A88A0BA9-F539-117A-CE39-191D157F9A61}"/>
          </ac:picMkLst>
        </pc:picChg>
        <pc:picChg chg="add del mod">
          <ac:chgData name="Catho Jacobs" userId="e679439b-12e0-4690-9b84-caf9b975203a" providerId="ADAL" clId="{8C4171A3-7DFE-46D0-9DD8-D7D1C850FAA2}" dt="2023-04-20T09:41:15.044" v="424"/>
          <ac:picMkLst>
            <pc:docMk/>
            <pc:sldMk cId="1510162684" sldId="602"/>
            <ac:picMk id="35" creationId="{4D534781-3EBB-B350-E036-B2FCB4C59C82}"/>
          </ac:picMkLst>
        </pc:picChg>
        <pc:picChg chg="add del mod">
          <ac:chgData name="Catho Jacobs" userId="e679439b-12e0-4690-9b84-caf9b975203a" providerId="ADAL" clId="{8C4171A3-7DFE-46D0-9DD8-D7D1C850FAA2}" dt="2023-04-20T09:41:15.044" v="424"/>
          <ac:picMkLst>
            <pc:docMk/>
            <pc:sldMk cId="1510162684" sldId="602"/>
            <ac:picMk id="36" creationId="{238A722F-2440-A44A-C799-F8499394A553}"/>
          </ac:picMkLst>
        </pc:picChg>
        <pc:picChg chg="add del mod">
          <ac:chgData name="Catho Jacobs" userId="e679439b-12e0-4690-9b84-caf9b975203a" providerId="ADAL" clId="{8C4171A3-7DFE-46D0-9DD8-D7D1C850FAA2}" dt="2023-04-20T09:41:15.044" v="424"/>
          <ac:picMkLst>
            <pc:docMk/>
            <pc:sldMk cId="1510162684" sldId="602"/>
            <ac:picMk id="37" creationId="{851CF4B1-5D5A-8ABD-815D-6A058BC79BD3}"/>
          </ac:picMkLst>
        </pc:picChg>
        <pc:picChg chg="add mod">
          <ac:chgData name="Catho Jacobs" userId="e679439b-12e0-4690-9b84-caf9b975203a" providerId="ADAL" clId="{8C4171A3-7DFE-46D0-9DD8-D7D1C850FAA2}" dt="2023-04-20T09:41:29.392" v="426"/>
          <ac:picMkLst>
            <pc:docMk/>
            <pc:sldMk cId="1510162684" sldId="602"/>
            <ac:picMk id="38" creationId="{89EA1631-3A4A-ED69-5C48-F3BA06C67E68}"/>
          </ac:picMkLst>
        </pc:picChg>
        <pc:picChg chg="add mod">
          <ac:chgData name="Catho Jacobs" userId="e679439b-12e0-4690-9b84-caf9b975203a" providerId="ADAL" clId="{8C4171A3-7DFE-46D0-9DD8-D7D1C850FAA2}" dt="2023-04-20T09:41:29.392" v="426"/>
          <ac:picMkLst>
            <pc:docMk/>
            <pc:sldMk cId="1510162684" sldId="602"/>
            <ac:picMk id="39" creationId="{84EFD86D-6067-187A-014E-677FA22EB6B2}"/>
          </ac:picMkLst>
        </pc:picChg>
        <pc:picChg chg="add mod">
          <ac:chgData name="Catho Jacobs" userId="e679439b-12e0-4690-9b84-caf9b975203a" providerId="ADAL" clId="{8C4171A3-7DFE-46D0-9DD8-D7D1C850FAA2}" dt="2023-04-20T09:41:29.392" v="426"/>
          <ac:picMkLst>
            <pc:docMk/>
            <pc:sldMk cId="1510162684" sldId="602"/>
            <ac:picMk id="40" creationId="{6E5A3CCF-1591-4900-3743-631E2A0AF9F2}"/>
          </ac:picMkLst>
        </pc:picChg>
        <pc:picChg chg="add mod">
          <ac:chgData name="Catho Jacobs" userId="e679439b-12e0-4690-9b84-caf9b975203a" providerId="ADAL" clId="{8C4171A3-7DFE-46D0-9DD8-D7D1C850FAA2}" dt="2023-04-20T09:41:29.392" v="426"/>
          <ac:picMkLst>
            <pc:docMk/>
            <pc:sldMk cId="1510162684" sldId="602"/>
            <ac:picMk id="41" creationId="{1C34C56D-B3F6-2A42-D01A-2CDD57A9679A}"/>
          </ac:picMkLst>
        </pc:picChg>
        <pc:picChg chg="add mod">
          <ac:chgData name="Catho Jacobs" userId="e679439b-12e0-4690-9b84-caf9b975203a" providerId="ADAL" clId="{8C4171A3-7DFE-46D0-9DD8-D7D1C850FAA2}" dt="2023-04-20T09:41:29.392" v="426"/>
          <ac:picMkLst>
            <pc:docMk/>
            <pc:sldMk cId="1510162684" sldId="602"/>
            <ac:picMk id="42" creationId="{5E3068EA-40EF-2ABB-8A5E-D5CC3A6FCB01}"/>
          </ac:picMkLst>
        </pc:picChg>
        <pc:picChg chg="add mod">
          <ac:chgData name="Catho Jacobs" userId="e679439b-12e0-4690-9b84-caf9b975203a" providerId="ADAL" clId="{8C4171A3-7DFE-46D0-9DD8-D7D1C850FAA2}" dt="2023-04-20T09:41:29.392" v="426"/>
          <ac:picMkLst>
            <pc:docMk/>
            <pc:sldMk cId="1510162684" sldId="602"/>
            <ac:picMk id="43" creationId="{FFD19ACE-3B95-9E1E-B3F1-A9B19EB7ECCC}"/>
          </ac:picMkLst>
        </pc:picChg>
        <pc:picChg chg="add mod">
          <ac:chgData name="Catho Jacobs" userId="e679439b-12e0-4690-9b84-caf9b975203a" providerId="ADAL" clId="{8C4171A3-7DFE-46D0-9DD8-D7D1C850FAA2}" dt="2023-04-20T09:41:29.392" v="426"/>
          <ac:picMkLst>
            <pc:docMk/>
            <pc:sldMk cId="1510162684" sldId="602"/>
            <ac:picMk id="44" creationId="{AF144E3A-D96B-97A7-CF86-5E3C7020DD63}"/>
          </ac:picMkLst>
        </pc:picChg>
        <pc:picChg chg="add mod">
          <ac:chgData name="Catho Jacobs" userId="e679439b-12e0-4690-9b84-caf9b975203a" providerId="ADAL" clId="{8C4171A3-7DFE-46D0-9DD8-D7D1C850FAA2}" dt="2023-04-20T09:41:29.392" v="426"/>
          <ac:picMkLst>
            <pc:docMk/>
            <pc:sldMk cId="1510162684" sldId="602"/>
            <ac:picMk id="45" creationId="{1BB4FF11-DA9D-79F2-B3A1-8DBA6C248AEC}"/>
          </ac:picMkLst>
        </pc:picChg>
      </pc:sldChg>
      <pc:sldChg chg="addSp delSp modSp add modAnim modNotesTx">
        <pc:chgData name="Catho Jacobs" userId="e679439b-12e0-4690-9b84-caf9b975203a" providerId="ADAL" clId="{8C4171A3-7DFE-46D0-9DD8-D7D1C850FAA2}" dt="2023-04-20T09:41:43.222" v="432"/>
        <pc:sldMkLst>
          <pc:docMk/>
          <pc:sldMk cId="844180691" sldId="603"/>
        </pc:sldMkLst>
        <pc:picChg chg="add del mod">
          <ac:chgData name="Catho Jacobs" userId="e679439b-12e0-4690-9b84-caf9b975203a" providerId="ADAL" clId="{8C4171A3-7DFE-46D0-9DD8-D7D1C850FAA2}" dt="2023-04-20T09:41:14.581" v="422"/>
          <ac:picMkLst>
            <pc:docMk/>
            <pc:sldMk cId="844180691" sldId="603"/>
            <ac:picMk id="28" creationId="{4F2F45F8-4DBE-3BA3-C6D9-813BBAC94986}"/>
          </ac:picMkLst>
        </pc:picChg>
        <pc:picChg chg="add del mod">
          <ac:chgData name="Catho Jacobs" userId="e679439b-12e0-4690-9b84-caf9b975203a" providerId="ADAL" clId="{8C4171A3-7DFE-46D0-9DD8-D7D1C850FAA2}" dt="2023-04-20T09:41:14.581" v="422"/>
          <ac:picMkLst>
            <pc:docMk/>
            <pc:sldMk cId="844180691" sldId="603"/>
            <ac:picMk id="29" creationId="{71452E86-1223-A99F-268D-E06D2F52AB0E}"/>
          </ac:picMkLst>
        </pc:picChg>
        <pc:picChg chg="add del mod">
          <ac:chgData name="Catho Jacobs" userId="e679439b-12e0-4690-9b84-caf9b975203a" providerId="ADAL" clId="{8C4171A3-7DFE-46D0-9DD8-D7D1C850FAA2}" dt="2023-04-20T09:41:14.581" v="422"/>
          <ac:picMkLst>
            <pc:docMk/>
            <pc:sldMk cId="844180691" sldId="603"/>
            <ac:picMk id="30" creationId="{8DC09F0D-4960-EB5F-AD85-ACF25EA850FD}"/>
          </ac:picMkLst>
        </pc:picChg>
        <pc:picChg chg="add del mod">
          <ac:chgData name="Catho Jacobs" userId="e679439b-12e0-4690-9b84-caf9b975203a" providerId="ADAL" clId="{8C4171A3-7DFE-46D0-9DD8-D7D1C850FAA2}" dt="2023-04-20T09:41:14.581" v="422"/>
          <ac:picMkLst>
            <pc:docMk/>
            <pc:sldMk cId="844180691" sldId="603"/>
            <ac:picMk id="31" creationId="{2F74144B-BCC3-AF87-7000-DCC295A5D91E}"/>
          </ac:picMkLst>
        </pc:picChg>
        <pc:picChg chg="add del mod">
          <ac:chgData name="Catho Jacobs" userId="e679439b-12e0-4690-9b84-caf9b975203a" providerId="ADAL" clId="{8C4171A3-7DFE-46D0-9DD8-D7D1C850FAA2}" dt="2023-04-20T09:41:14.581" v="422"/>
          <ac:picMkLst>
            <pc:docMk/>
            <pc:sldMk cId="844180691" sldId="603"/>
            <ac:picMk id="32" creationId="{70257171-FC2A-6B15-023B-DCBEA7E6B932}"/>
          </ac:picMkLst>
        </pc:picChg>
        <pc:picChg chg="add del mod">
          <ac:chgData name="Catho Jacobs" userId="e679439b-12e0-4690-9b84-caf9b975203a" providerId="ADAL" clId="{8C4171A3-7DFE-46D0-9DD8-D7D1C850FAA2}" dt="2023-04-20T09:41:14.581" v="422"/>
          <ac:picMkLst>
            <pc:docMk/>
            <pc:sldMk cId="844180691" sldId="603"/>
            <ac:picMk id="35" creationId="{F66908E0-2274-2CBF-3989-387B9CE67F89}"/>
          </ac:picMkLst>
        </pc:picChg>
        <pc:picChg chg="add del mod">
          <ac:chgData name="Catho Jacobs" userId="e679439b-12e0-4690-9b84-caf9b975203a" providerId="ADAL" clId="{8C4171A3-7DFE-46D0-9DD8-D7D1C850FAA2}" dt="2023-04-20T09:41:14.581" v="422"/>
          <ac:picMkLst>
            <pc:docMk/>
            <pc:sldMk cId="844180691" sldId="603"/>
            <ac:picMk id="36" creationId="{558174C8-A0CA-E2C8-4C9E-C277FF753E4D}"/>
          </ac:picMkLst>
        </pc:picChg>
        <pc:picChg chg="add del mod">
          <ac:chgData name="Catho Jacobs" userId="e679439b-12e0-4690-9b84-caf9b975203a" providerId="ADAL" clId="{8C4171A3-7DFE-46D0-9DD8-D7D1C850FAA2}" dt="2023-04-20T09:41:14.581" v="422"/>
          <ac:picMkLst>
            <pc:docMk/>
            <pc:sldMk cId="844180691" sldId="603"/>
            <ac:picMk id="37" creationId="{277766BF-B064-E536-4606-99A6DA1A7CF9}"/>
          </ac:picMkLst>
        </pc:picChg>
        <pc:picChg chg="add del mod">
          <ac:chgData name="Catho Jacobs" userId="e679439b-12e0-4690-9b84-caf9b975203a" providerId="ADAL" clId="{8C4171A3-7DFE-46D0-9DD8-D7D1C850FAA2}" dt="2023-04-20T09:41:10.433" v="419"/>
          <ac:picMkLst>
            <pc:docMk/>
            <pc:sldMk cId="844180691" sldId="603"/>
            <ac:picMk id="39" creationId="{8E669D17-A1A4-0FF5-A78D-C1F87CB3631F}"/>
          </ac:picMkLst>
        </pc:picChg>
        <pc:picChg chg="add mod">
          <ac:chgData name="Catho Jacobs" userId="e679439b-12e0-4690-9b84-caf9b975203a" providerId="ADAL" clId="{8C4171A3-7DFE-46D0-9DD8-D7D1C850FAA2}" dt="2023-04-20T09:41:30.353" v="427"/>
          <ac:picMkLst>
            <pc:docMk/>
            <pc:sldMk cId="844180691" sldId="603"/>
            <ac:picMk id="40" creationId="{538ECE1B-A1E5-E366-DCD5-C24BC6CD1835}"/>
          </ac:picMkLst>
        </pc:picChg>
        <pc:picChg chg="add mod">
          <ac:chgData name="Catho Jacobs" userId="e679439b-12e0-4690-9b84-caf9b975203a" providerId="ADAL" clId="{8C4171A3-7DFE-46D0-9DD8-D7D1C850FAA2}" dt="2023-04-20T09:41:30.353" v="427"/>
          <ac:picMkLst>
            <pc:docMk/>
            <pc:sldMk cId="844180691" sldId="603"/>
            <ac:picMk id="41" creationId="{90778999-ACF0-8933-DC40-D1C8261B859C}"/>
          </ac:picMkLst>
        </pc:picChg>
        <pc:picChg chg="add mod">
          <ac:chgData name="Catho Jacobs" userId="e679439b-12e0-4690-9b84-caf9b975203a" providerId="ADAL" clId="{8C4171A3-7DFE-46D0-9DD8-D7D1C850FAA2}" dt="2023-04-20T09:41:30.353" v="427"/>
          <ac:picMkLst>
            <pc:docMk/>
            <pc:sldMk cId="844180691" sldId="603"/>
            <ac:picMk id="42" creationId="{6E7C6727-9673-72B2-1AA8-0A2B9F9656F4}"/>
          </ac:picMkLst>
        </pc:picChg>
        <pc:picChg chg="add mod">
          <ac:chgData name="Catho Jacobs" userId="e679439b-12e0-4690-9b84-caf9b975203a" providerId="ADAL" clId="{8C4171A3-7DFE-46D0-9DD8-D7D1C850FAA2}" dt="2023-04-20T09:41:30.353" v="427"/>
          <ac:picMkLst>
            <pc:docMk/>
            <pc:sldMk cId="844180691" sldId="603"/>
            <ac:picMk id="43" creationId="{2010F79A-A0AC-6369-B15C-AA40FEC994BD}"/>
          </ac:picMkLst>
        </pc:picChg>
        <pc:picChg chg="add mod">
          <ac:chgData name="Catho Jacobs" userId="e679439b-12e0-4690-9b84-caf9b975203a" providerId="ADAL" clId="{8C4171A3-7DFE-46D0-9DD8-D7D1C850FAA2}" dt="2023-04-20T09:41:30.353" v="427"/>
          <ac:picMkLst>
            <pc:docMk/>
            <pc:sldMk cId="844180691" sldId="603"/>
            <ac:picMk id="44" creationId="{D591B36E-9A0B-CA1A-FD76-AE009F5AC668}"/>
          </ac:picMkLst>
        </pc:picChg>
        <pc:picChg chg="add mod">
          <ac:chgData name="Catho Jacobs" userId="e679439b-12e0-4690-9b84-caf9b975203a" providerId="ADAL" clId="{8C4171A3-7DFE-46D0-9DD8-D7D1C850FAA2}" dt="2023-04-20T09:41:30.353" v="427"/>
          <ac:picMkLst>
            <pc:docMk/>
            <pc:sldMk cId="844180691" sldId="603"/>
            <ac:picMk id="45" creationId="{2250317E-8D02-2478-147C-CD4B4B70E187}"/>
          </ac:picMkLst>
        </pc:picChg>
        <pc:picChg chg="add mod">
          <ac:chgData name="Catho Jacobs" userId="e679439b-12e0-4690-9b84-caf9b975203a" providerId="ADAL" clId="{8C4171A3-7DFE-46D0-9DD8-D7D1C850FAA2}" dt="2023-04-20T09:41:30.353" v="427"/>
          <ac:picMkLst>
            <pc:docMk/>
            <pc:sldMk cId="844180691" sldId="603"/>
            <ac:picMk id="46" creationId="{30768196-09AB-4873-4FB9-7197EEC24FC2}"/>
          </ac:picMkLst>
        </pc:picChg>
        <pc:picChg chg="add mod">
          <ac:chgData name="Catho Jacobs" userId="e679439b-12e0-4690-9b84-caf9b975203a" providerId="ADAL" clId="{8C4171A3-7DFE-46D0-9DD8-D7D1C850FAA2}" dt="2023-04-20T09:41:30.353" v="427"/>
          <ac:picMkLst>
            <pc:docMk/>
            <pc:sldMk cId="844180691" sldId="603"/>
            <ac:picMk id="47" creationId="{A79113BD-3C70-FA7A-2917-68A705CD3CE6}"/>
          </ac:picMkLst>
        </pc:picChg>
        <pc:picChg chg="add mod">
          <ac:chgData name="Catho Jacobs" userId="e679439b-12e0-4690-9b84-caf9b975203a" providerId="ADAL" clId="{8C4171A3-7DFE-46D0-9DD8-D7D1C850FAA2}" dt="2023-04-20T09:41:43.222" v="432"/>
          <ac:picMkLst>
            <pc:docMk/>
            <pc:sldMk cId="844180691" sldId="603"/>
            <ac:picMk id="49" creationId="{EFD49ECD-D874-41D4-9174-63AB5274D910}"/>
          </ac:picMkLst>
        </pc:picChg>
        <pc:cxnChg chg="add del mod">
          <ac:chgData name="Catho Jacobs" userId="e679439b-12e0-4690-9b84-caf9b975203a" providerId="ADAL" clId="{8C4171A3-7DFE-46D0-9DD8-D7D1C850FAA2}" dt="2023-04-20T09:41:10.433" v="419"/>
          <ac:cxnSpMkLst>
            <pc:docMk/>
            <pc:sldMk cId="844180691" sldId="603"/>
            <ac:cxnSpMk id="38" creationId="{57EBC33F-91D6-4E27-F8B1-F8CEF9237307}"/>
          </ac:cxnSpMkLst>
        </pc:cxnChg>
        <pc:cxnChg chg="add mod">
          <ac:chgData name="Catho Jacobs" userId="e679439b-12e0-4690-9b84-caf9b975203a" providerId="ADAL" clId="{8C4171A3-7DFE-46D0-9DD8-D7D1C850FAA2}" dt="2023-04-20T09:41:43.222" v="432"/>
          <ac:cxnSpMkLst>
            <pc:docMk/>
            <pc:sldMk cId="844180691" sldId="603"/>
            <ac:cxnSpMk id="48" creationId="{18B370F9-3C25-C13B-5174-E77721BE2D75}"/>
          </ac:cxnSpMkLst>
        </pc:cxnChg>
      </pc:sldChg>
      <pc:sldChg chg="addSp delSp modSp add mod delAnim modAnim modNotesTx">
        <pc:chgData name="Catho Jacobs" userId="e679439b-12e0-4690-9b84-caf9b975203a" providerId="ADAL" clId="{8C4171A3-7DFE-46D0-9DD8-D7D1C850FAA2}" dt="2023-04-20T09:42:33.835" v="441"/>
        <pc:sldMkLst>
          <pc:docMk/>
          <pc:sldMk cId="4161435356" sldId="604"/>
        </pc:sldMkLst>
        <pc:spChg chg="add del mod">
          <ac:chgData name="Catho Jacobs" userId="e679439b-12e0-4690-9b84-caf9b975203a" providerId="ADAL" clId="{8C4171A3-7DFE-46D0-9DD8-D7D1C850FAA2}" dt="2023-04-20T09:42:33.835" v="441"/>
          <ac:spMkLst>
            <pc:docMk/>
            <pc:sldMk cId="4161435356" sldId="604"/>
            <ac:spMk id="76" creationId="{6E621EE1-F62A-1BEE-1552-9DA810283805}"/>
          </ac:spMkLst>
        </pc:spChg>
        <pc:spChg chg="add del mod">
          <ac:chgData name="Catho Jacobs" userId="e679439b-12e0-4690-9b84-caf9b975203a" providerId="ADAL" clId="{8C4171A3-7DFE-46D0-9DD8-D7D1C850FAA2}" dt="2023-04-20T09:42:33.835" v="441"/>
          <ac:spMkLst>
            <pc:docMk/>
            <pc:sldMk cId="4161435356" sldId="604"/>
            <ac:spMk id="77" creationId="{8C9BA116-66B5-DF7B-F88E-C7FCDC7FDA7B}"/>
          </ac:spMkLst>
        </pc:spChg>
        <pc:spChg chg="add del mod">
          <ac:chgData name="Catho Jacobs" userId="e679439b-12e0-4690-9b84-caf9b975203a" providerId="ADAL" clId="{8C4171A3-7DFE-46D0-9DD8-D7D1C850FAA2}" dt="2023-04-20T09:42:33.835" v="441"/>
          <ac:spMkLst>
            <pc:docMk/>
            <pc:sldMk cId="4161435356" sldId="604"/>
            <ac:spMk id="78" creationId="{382E2DB2-C6E0-C7D1-79B1-A8B9D7768F21}"/>
          </ac:spMkLst>
        </pc:spChg>
        <pc:picChg chg="add del mod">
          <ac:chgData name="Catho Jacobs" userId="e679439b-12e0-4690-9b84-caf9b975203a" providerId="ADAL" clId="{8C4171A3-7DFE-46D0-9DD8-D7D1C850FAA2}" dt="2023-04-20T09:41:14.381" v="421"/>
          <ac:picMkLst>
            <pc:docMk/>
            <pc:sldMk cId="4161435356" sldId="604"/>
            <ac:picMk id="28" creationId="{AD7AD262-B38D-BD67-561A-BC083C377484}"/>
          </ac:picMkLst>
        </pc:picChg>
        <pc:picChg chg="add del mod">
          <ac:chgData name="Catho Jacobs" userId="e679439b-12e0-4690-9b84-caf9b975203a" providerId="ADAL" clId="{8C4171A3-7DFE-46D0-9DD8-D7D1C850FAA2}" dt="2023-04-20T09:41:14.381" v="421"/>
          <ac:picMkLst>
            <pc:docMk/>
            <pc:sldMk cId="4161435356" sldId="604"/>
            <ac:picMk id="29" creationId="{13270E7F-7FBF-C321-7E3A-982A5F625915}"/>
          </ac:picMkLst>
        </pc:picChg>
        <pc:picChg chg="add del mod">
          <ac:chgData name="Catho Jacobs" userId="e679439b-12e0-4690-9b84-caf9b975203a" providerId="ADAL" clId="{8C4171A3-7DFE-46D0-9DD8-D7D1C850FAA2}" dt="2023-04-20T09:41:14.381" v="421"/>
          <ac:picMkLst>
            <pc:docMk/>
            <pc:sldMk cId="4161435356" sldId="604"/>
            <ac:picMk id="30" creationId="{5C634F9F-11B2-25CC-187C-8D34AEA880FA}"/>
          </ac:picMkLst>
        </pc:picChg>
        <pc:picChg chg="add del mod">
          <ac:chgData name="Catho Jacobs" userId="e679439b-12e0-4690-9b84-caf9b975203a" providerId="ADAL" clId="{8C4171A3-7DFE-46D0-9DD8-D7D1C850FAA2}" dt="2023-04-20T09:41:14.381" v="421"/>
          <ac:picMkLst>
            <pc:docMk/>
            <pc:sldMk cId="4161435356" sldId="604"/>
            <ac:picMk id="31" creationId="{9517BF6D-4339-B9D0-80E2-82818C115720}"/>
          </ac:picMkLst>
        </pc:picChg>
        <pc:picChg chg="add del mod">
          <ac:chgData name="Catho Jacobs" userId="e679439b-12e0-4690-9b84-caf9b975203a" providerId="ADAL" clId="{8C4171A3-7DFE-46D0-9DD8-D7D1C850FAA2}" dt="2023-04-20T09:41:14.381" v="421"/>
          <ac:picMkLst>
            <pc:docMk/>
            <pc:sldMk cId="4161435356" sldId="604"/>
            <ac:picMk id="32" creationId="{2BDB5721-B514-2D3B-D2E5-3D24DD9B2D57}"/>
          </ac:picMkLst>
        </pc:picChg>
        <pc:picChg chg="add del mod">
          <ac:chgData name="Catho Jacobs" userId="e679439b-12e0-4690-9b84-caf9b975203a" providerId="ADAL" clId="{8C4171A3-7DFE-46D0-9DD8-D7D1C850FAA2}" dt="2023-04-20T09:41:14.381" v="421"/>
          <ac:picMkLst>
            <pc:docMk/>
            <pc:sldMk cId="4161435356" sldId="604"/>
            <ac:picMk id="35" creationId="{D9CAB7FA-4DF7-2640-9C5A-FD65303F005A}"/>
          </ac:picMkLst>
        </pc:picChg>
        <pc:picChg chg="add del mod">
          <ac:chgData name="Catho Jacobs" userId="e679439b-12e0-4690-9b84-caf9b975203a" providerId="ADAL" clId="{8C4171A3-7DFE-46D0-9DD8-D7D1C850FAA2}" dt="2023-04-20T09:41:14.381" v="421"/>
          <ac:picMkLst>
            <pc:docMk/>
            <pc:sldMk cId="4161435356" sldId="604"/>
            <ac:picMk id="36" creationId="{FCCAA2C4-AAF6-5E5C-A314-A90C78EF4E33}"/>
          </ac:picMkLst>
        </pc:picChg>
        <pc:picChg chg="add del mod">
          <ac:chgData name="Catho Jacobs" userId="e679439b-12e0-4690-9b84-caf9b975203a" providerId="ADAL" clId="{8C4171A3-7DFE-46D0-9DD8-D7D1C850FAA2}" dt="2023-04-20T09:41:14.381" v="421"/>
          <ac:picMkLst>
            <pc:docMk/>
            <pc:sldMk cId="4161435356" sldId="604"/>
            <ac:picMk id="37" creationId="{98621862-F701-CD42-4D5E-A54B3DABA85D}"/>
          </ac:picMkLst>
        </pc:picChg>
        <pc:picChg chg="add mod">
          <ac:chgData name="Catho Jacobs" userId="e679439b-12e0-4690-9b84-caf9b975203a" providerId="ADAL" clId="{8C4171A3-7DFE-46D0-9DD8-D7D1C850FAA2}" dt="2023-04-20T09:41:31.348" v="428"/>
          <ac:picMkLst>
            <pc:docMk/>
            <pc:sldMk cId="4161435356" sldId="604"/>
            <ac:picMk id="38" creationId="{5C4E82F3-4606-666C-D4E2-72B7625E611A}"/>
          </ac:picMkLst>
        </pc:picChg>
        <pc:picChg chg="add mod">
          <ac:chgData name="Catho Jacobs" userId="e679439b-12e0-4690-9b84-caf9b975203a" providerId="ADAL" clId="{8C4171A3-7DFE-46D0-9DD8-D7D1C850FAA2}" dt="2023-04-20T09:41:31.348" v="428"/>
          <ac:picMkLst>
            <pc:docMk/>
            <pc:sldMk cId="4161435356" sldId="604"/>
            <ac:picMk id="39" creationId="{B399F349-985C-9EA0-5927-7320590187CB}"/>
          </ac:picMkLst>
        </pc:picChg>
        <pc:picChg chg="add mod">
          <ac:chgData name="Catho Jacobs" userId="e679439b-12e0-4690-9b84-caf9b975203a" providerId="ADAL" clId="{8C4171A3-7DFE-46D0-9DD8-D7D1C850FAA2}" dt="2023-04-20T09:41:31.348" v="428"/>
          <ac:picMkLst>
            <pc:docMk/>
            <pc:sldMk cId="4161435356" sldId="604"/>
            <ac:picMk id="40" creationId="{2BF42F7E-2B17-D4AE-2C5C-EAFF047F6F33}"/>
          </ac:picMkLst>
        </pc:picChg>
        <pc:picChg chg="add mod">
          <ac:chgData name="Catho Jacobs" userId="e679439b-12e0-4690-9b84-caf9b975203a" providerId="ADAL" clId="{8C4171A3-7DFE-46D0-9DD8-D7D1C850FAA2}" dt="2023-04-20T09:41:31.348" v="428"/>
          <ac:picMkLst>
            <pc:docMk/>
            <pc:sldMk cId="4161435356" sldId="604"/>
            <ac:picMk id="41" creationId="{B5CF2B60-46AE-CFD9-FBFE-24C123E98C90}"/>
          </ac:picMkLst>
        </pc:picChg>
        <pc:picChg chg="add mod">
          <ac:chgData name="Catho Jacobs" userId="e679439b-12e0-4690-9b84-caf9b975203a" providerId="ADAL" clId="{8C4171A3-7DFE-46D0-9DD8-D7D1C850FAA2}" dt="2023-04-20T09:41:31.348" v="428"/>
          <ac:picMkLst>
            <pc:docMk/>
            <pc:sldMk cId="4161435356" sldId="604"/>
            <ac:picMk id="42" creationId="{77FE4DC6-6B52-D82C-D33B-CDA33A173E40}"/>
          </ac:picMkLst>
        </pc:picChg>
        <pc:picChg chg="add mod">
          <ac:chgData name="Catho Jacobs" userId="e679439b-12e0-4690-9b84-caf9b975203a" providerId="ADAL" clId="{8C4171A3-7DFE-46D0-9DD8-D7D1C850FAA2}" dt="2023-04-20T09:41:31.348" v="428"/>
          <ac:picMkLst>
            <pc:docMk/>
            <pc:sldMk cId="4161435356" sldId="604"/>
            <ac:picMk id="43" creationId="{7CFAE3B8-61A2-164A-9C02-0333A87050ED}"/>
          </ac:picMkLst>
        </pc:picChg>
        <pc:picChg chg="add mod">
          <ac:chgData name="Catho Jacobs" userId="e679439b-12e0-4690-9b84-caf9b975203a" providerId="ADAL" clId="{8C4171A3-7DFE-46D0-9DD8-D7D1C850FAA2}" dt="2023-04-20T09:41:31.348" v="428"/>
          <ac:picMkLst>
            <pc:docMk/>
            <pc:sldMk cId="4161435356" sldId="604"/>
            <ac:picMk id="44" creationId="{9A8141A3-6204-3BB4-F531-FA9D1C20C95A}"/>
          </ac:picMkLst>
        </pc:picChg>
        <pc:picChg chg="add mod">
          <ac:chgData name="Catho Jacobs" userId="e679439b-12e0-4690-9b84-caf9b975203a" providerId="ADAL" clId="{8C4171A3-7DFE-46D0-9DD8-D7D1C850FAA2}" dt="2023-04-20T09:41:31.348" v="428"/>
          <ac:picMkLst>
            <pc:docMk/>
            <pc:sldMk cId="4161435356" sldId="604"/>
            <ac:picMk id="45" creationId="{41751BCF-B2CC-C893-AEAF-D9CEC74BBF9D}"/>
          </ac:picMkLst>
        </pc:picChg>
        <pc:picChg chg="add mod">
          <ac:chgData name="Catho Jacobs" userId="e679439b-12e0-4690-9b84-caf9b975203a" providerId="ADAL" clId="{8C4171A3-7DFE-46D0-9DD8-D7D1C850FAA2}" dt="2023-04-20T09:41:58.197" v="435"/>
          <ac:picMkLst>
            <pc:docMk/>
            <pc:sldMk cId="4161435356" sldId="604"/>
            <ac:picMk id="47" creationId="{63A73CD8-87F0-A9D9-EBEA-611A520E6C35}"/>
          </ac:picMkLst>
        </pc:picChg>
        <pc:picChg chg="add mod">
          <ac:chgData name="Catho Jacobs" userId="e679439b-12e0-4690-9b84-caf9b975203a" providerId="ADAL" clId="{8C4171A3-7DFE-46D0-9DD8-D7D1C850FAA2}" dt="2023-04-20T09:41:58.197" v="435"/>
          <ac:picMkLst>
            <pc:docMk/>
            <pc:sldMk cId="4161435356" sldId="604"/>
            <ac:picMk id="48" creationId="{5880B70B-497F-7C13-D8BD-170A37947AC7}"/>
          </ac:picMkLst>
        </pc:picChg>
        <pc:picChg chg="add mod">
          <ac:chgData name="Catho Jacobs" userId="e679439b-12e0-4690-9b84-caf9b975203a" providerId="ADAL" clId="{8C4171A3-7DFE-46D0-9DD8-D7D1C850FAA2}" dt="2023-04-20T09:42:04.242" v="436"/>
          <ac:picMkLst>
            <pc:docMk/>
            <pc:sldMk cId="4161435356" sldId="604"/>
            <ac:picMk id="75" creationId="{9C1E3D6F-C034-3386-47A3-877846E9BFB1}"/>
          </ac:picMkLst>
        </pc:picChg>
        <pc:cxnChg chg="add mod">
          <ac:chgData name="Catho Jacobs" userId="e679439b-12e0-4690-9b84-caf9b975203a" providerId="ADAL" clId="{8C4171A3-7DFE-46D0-9DD8-D7D1C850FAA2}" dt="2023-04-20T09:41:58.197" v="435"/>
          <ac:cxnSpMkLst>
            <pc:docMk/>
            <pc:sldMk cId="4161435356" sldId="604"/>
            <ac:cxnSpMk id="46" creationId="{1EF55621-A897-C6E5-A61E-C4F0542F6870}"/>
          </ac:cxnSpMkLst>
        </pc:cxnChg>
        <pc:cxnChg chg="add mod">
          <ac:chgData name="Catho Jacobs" userId="e679439b-12e0-4690-9b84-caf9b975203a" providerId="ADAL" clId="{8C4171A3-7DFE-46D0-9DD8-D7D1C850FAA2}" dt="2023-04-20T09:41:58.197" v="435"/>
          <ac:cxnSpMkLst>
            <pc:docMk/>
            <pc:sldMk cId="4161435356" sldId="604"/>
            <ac:cxnSpMk id="49" creationId="{EAD642C2-9A23-6EA7-E905-B72A7818C7EC}"/>
          </ac:cxnSpMkLst>
        </pc:cxnChg>
        <pc:cxnChg chg="add del mod">
          <ac:chgData name="Catho Jacobs" userId="e679439b-12e0-4690-9b84-caf9b975203a" providerId="ADAL" clId="{8C4171A3-7DFE-46D0-9DD8-D7D1C850FAA2}" dt="2023-04-20T09:42:09.358" v="437" actId="478"/>
          <ac:cxnSpMkLst>
            <pc:docMk/>
            <pc:sldMk cId="4161435356" sldId="604"/>
            <ac:cxnSpMk id="64" creationId="{B3B5E251-79AF-3CC4-A20B-D98CFD3B5E5F}"/>
          </ac:cxnSpMkLst>
        </pc:cxnChg>
      </pc:sldChg>
      <pc:sldChg chg="addSp delSp modSp add modAnim modNotesTx">
        <pc:chgData name="Catho Jacobs" userId="e679439b-12e0-4690-9b84-caf9b975203a" providerId="ADAL" clId="{8C4171A3-7DFE-46D0-9DD8-D7D1C850FAA2}" dt="2023-04-20T09:43:03" v="446"/>
        <pc:sldMkLst>
          <pc:docMk/>
          <pc:sldMk cId="673770818" sldId="605"/>
        </pc:sldMkLst>
        <pc:spChg chg="add mod">
          <ac:chgData name="Catho Jacobs" userId="e679439b-12e0-4690-9b84-caf9b975203a" providerId="ADAL" clId="{8C4171A3-7DFE-46D0-9DD8-D7D1C850FAA2}" dt="2023-04-20T09:42:36.445" v="442"/>
          <ac:spMkLst>
            <pc:docMk/>
            <pc:sldMk cId="673770818" sldId="605"/>
            <ac:spMk id="46" creationId="{3E12192C-809F-49AF-2985-6A926E5AA3D0}"/>
          </ac:spMkLst>
        </pc:spChg>
        <pc:spChg chg="add mod">
          <ac:chgData name="Catho Jacobs" userId="e679439b-12e0-4690-9b84-caf9b975203a" providerId="ADAL" clId="{8C4171A3-7DFE-46D0-9DD8-D7D1C850FAA2}" dt="2023-04-20T09:42:36.445" v="442"/>
          <ac:spMkLst>
            <pc:docMk/>
            <pc:sldMk cId="673770818" sldId="605"/>
            <ac:spMk id="47" creationId="{C1A9C5C7-F1CE-1C9E-4234-BB55CA69B492}"/>
          </ac:spMkLst>
        </pc:spChg>
        <pc:spChg chg="add mod">
          <ac:chgData name="Catho Jacobs" userId="e679439b-12e0-4690-9b84-caf9b975203a" providerId="ADAL" clId="{8C4171A3-7DFE-46D0-9DD8-D7D1C850FAA2}" dt="2023-04-20T09:42:36.445" v="442"/>
          <ac:spMkLst>
            <pc:docMk/>
            <pc:sldMk cId="673770818" sldId="605"/>
            <ac:spMk id="48" creationId="{25EC6797-08A2-28B1-5025-C22FEAF6B76D}"/>
          </ac:spMkLst>
        </pc:spChg>
        <pc:picChg chg="add del mod">
          <ac:chgData name="Catho Jacobs" userId="e679439b-12e0-4690-9b84-caf9b975203a" providerId="ADAL" clId="{8C4171A3-7DFE-46D0-9DD8-D7D1C850FAA2}" dt="2023-04-20T09:41:14.171" v="420"/>
          <ac:picMkLst>
            <pc:docMk/>
            <pc:sldMk cId="673770818" sldId="605"/>
            <ac:picMk id="28" creationId="{9C9DC6B4-9509-E41E-41FF-77031CDDC7DA}"/>
          </ac:picMkLst>
        </pc:picChg>
        <pc:picChg chg="add del mod">
          <ac:chgData name="Catho Jacobs" userId="e679439b-12e0-4690-9b84-caf9b975203a" providerId="ADAL" clId="{8C4171A3-7DFE-46D0-9DD8-D7D1C850FAA2}" dt="2023-04-20T09:41:14.171" v="420"/>
          <ac:picMkLst>
            <pc:docMk/>
            <pc:sldMk cId="673770818" sldId="605"/>
            <ac:picMk id="29" creationId="{89FF3E62-C8C0-5EA2-99B0-9DD5634177B2}"/>
          </ac:picMkLst>
        </pc:picChg>
        <pc:picChg chg="add del mod">
          <ac:chgData name="Catho Jacobs" userId="e679439b-12e0-4690-9b84-caf9b975203a" providerId="ADAL" clId="{8C4171A3-7DFE-46D0-9DD8-D7D1C850FAA2}" dt="2023-04-20T09:41:14.171" v="420"/>
          <ac:picMkLst>
            <pc:docMk/>
            <pc:sldMk cId="673770818" sldId="605"/>
            <ac:picMk id="30" creationId="{179E4A04-00E6-0985-1D77-206FAAB2A71A}"/>
          </ac:picMkLst>
        </pc:picChg>
        <pc:picChg chg="add del mod">
          <ac:chgData name="Catho Jacobs" userId="e679439b-12e0-4690-9b84-caf9b975203a" providerId="ADAL" clId="{8C4171A3-7DFE-46D0-9DD8-D7D1C850FAA2}" dt="2023-04-20T09:41:14.171" v="420"/>
          <ac:picMkLst>
            <pc:docMk/>
            <pc:sldMk cId="673770818" sldId="605"/>
            <ac:picMk id="31" creationId="{73803C59-11CD-6D5D-F5ED-C471DC59C62F}"/>
          </ac:picMkLst>
        </pc:picChg>
        <pc:picChg chg="add del mod">
          <ac:chgData name="Catho Jacobs" userId="e679439b-12e0-4690-9b84-caf9b975203a" providerId="ADAL" clId="{8C4171A3-7DFE-46D0-9DD8-D7D1C850FAA2}" dt="2023-04-20T09:41:14.171" v="420"/>
          <ac:picMkLst>
            <pc:docMk/>
            <pc:sldMk cId="673770818" sldId="605"/>
            <ac:picMk id="32" creationId="{29E76386-9656-D434-CCCD-5C4233C1D245}"/>
          </ac:picMkLst>
        </pc:picChg>
        <pc:picChg chg="add del mod">
          <ac:chgData name="Catho Jacobs" userId="e679439b-12e0-4690-9b84-caf9b975203a" providerId="ADAL" clId="{8C4171A3-7DFE-46D0-9DD8-D7D1C850FAA2}" dt="2023-04-20T09:41:14.171" v="420"/>
          <ac:picMkLst>
            <pc:docMk/>
            <pc:sldMk cId="673770818" sldId="605"/>
            <ac:picMk id="35" creationId="{6FC638E4-811C-10D1-8AC2-2A479BB980D4}"/>
          </ac:picMkLst>
        </pc:picChg>
        <pc:picChg chg="add del mod">
          <ac:chgData name="Catho Jacobs" userId="e679439b-12e0-4690-9b84-caf9b975203a" providerId="ADAL" clId="{8C4171A3-7DFE-46D0-9DD8-D7D1C850FAA2}" dt="2023-04-20T09:41:14.171" v="420"/>
          <ac:picMkLst>
            <pc:docMk/>
            <pc:sldMk cId="673770818" sldId="605"/>
            <ac:picMk id="36" creationId="{F79FD227-284A-23F1-A264-03D2AFA076A5}"/>
          </ac:picMkLst>
        </pc:picChg>
        <pc:picChg chg="add del mod">
          <ac:chgData name="Catho Jacobs" userId="e679439b-12e0-4690-9b84-caf9b975203a" providerId="ADAL" clId="{8C4171A3-7DFE-46D0-9DD8-D7D1C850FAA2}" dt="2023-04-20T09:41:14.171" v="420"/>
          <ac:picMkLst>
            <pc:docMk/>
            <pc:sldMk cId="673770818" sldId="605"/>
            <ac:picMk id="37" creationId="{7B314D80-7EC7-C5E6-EC6B-7D1519836995}"/>
          </ac:picMkLst>
        </pc:picChg>
        <pc:picChg chg="add mod">
          <ac:chgData name="Catho Jacobs" userId="e679439b-12e0-4690-9b84-caf9b975203a" providerId="ADAL" clId="{8C4171A3-7DFE-46D0-9DD8-D7D1C850FAA2}" dt="2023-04-20T09:41:32.435" v="429"/>
          <ac:picMkLst>
            <pc:docMk/>
            <pc:sldMk cId="673770818" sldId="605"/>
            <ac:picMk id="38" creationId="{4D5D1FB8-60A7-144D-1BB9-50028B0AAE6A}"/>
          </ac:picMkLst>
        </pc:picChg>
        <pc:picChg chg="add mod">
          <ac:chgData name="Catho Jacobs" userId="e679439b-12e0-4690-9b84-caf9b975203a" providerId="ADAL" clId="{8C4171A3-7DFE-46D0-9DD8-D7D1C850FAA2}" dt="2023-04-20T09:41:32.435" v="429"/>
          <ac:picMkLst>
            <pc:docMk/>
            <pc:sldMk cId="673770818" sldId="605"/>
            <ac:picMk id="39" creationId="{3436C9AF-CC62-380B-F871-663D1A476095}"/>
          </ac:picMkLst>
        </pc:picChg>
        <pc:picChg chg="add mod">
          <ac:chgData name="Catho Jacobs" userId="e679439b-12e0-4690-9b84-caf9b975203a" providerId="ADAL" clId="{8C4171A3-7DFE-46D0-9DD8-D7D1C850FAA2}" dt="2023-04-20T09:41:32.435" v="429"/>
          <ac:picMkLst>
            <pc:docMk/>
            <pc:sldMk cId="673770818" sldId="605"/>
            <ac:picMk id="40" creationId="{8E8AA08F-926A-FE73-F353-C247C3CB9883}"/>
          </ac:picMkLst>
        </pc:picChg>
        <pc:picChg chg="add mod">
          <ac:chgData name="Catho Jacobs" userId="e679439b-12e0-4690-9b84-caf9b975203a" providerId="ADAL" clId="{8C4171A3-7DFE-46D0-9DD8-D7D1C850FAA2}" dt="2023-04-20T09:41:32.435" v="429"/>
          <ac:picMkLst>
            <pc:docMk/>
            <pc:sldMk cId="673770818" sldId="605"/>
            <ac:picMk id="41" creationId="{9F9FC9DB-C680-D533-3B0F-5B32EF6B34F8}"/>
          </ac:picMkLst>
        </pc:picChg>
        <pc:picChg chg="add mod">
          <ac:chgData name="Catho Jacobs" userId="e679439b-12e0-4690-9b84-caf9b975203a" providerId="ADAL" clId="{8C4171A3-7DFE-46D0-9DD8-D7D1C850FAA2}" dt="2023-04-20T09:41:32.435" v="429"/>
          <ac:picMkLst>
            <pc:docMk/>
            <pc:sldMk cId="673770818" sldId="605"/>
            <ac:picMk id="42" creationId="{EA5C00AB-D483-8486-AC5F-94ED1A6A96E5}"/>
          </ac:picMkLst>
        </pc:picChg>
        <pc:picChg chg="add mod">
          <ac:chgData name="Catho Jacobs" userId="e679439b-12e0-4690-9b84-caf9b975203a" providerId="ADAL" clId="{8C4171A3-7DFE-46D0-9DD8-D7D1C850FAA2}" dt="2023-04-20T09:41:32.435" v="429"/>
          <ac:picMkLst>
            <pc:docMk/>
            <pc:sldMk cId="673770818" sldId="605"/>
            <ac:picMk id="43" creationId="{E54E140A-B7A6-A5B8-6DD6-613F39471599}"/>
          </ac:picMkLst>
        </pc:picChg>
        <pc:picChg chg="add mod">
          <ac:chgData name="Catho Jacobs" userId="e679439b-12e0-4690-9b84-caf9b975203a" providerId="ADAL" clId="{8C4171A3-7DFE-46D0-9DD8-D7D1C850FAA2}" dt="2023-04-20T09:41:32.435" v="429"/>
          <ac:picMkLst>
            <pc:docMk/>
            <pc:sldMk cId="673770818" sldId="605"/>
            <ac:picMk id="44" creationId="{23E22D7B-7462-DE6E-9683-2ABE94979A2F}"/>
          </ac:picMkLst>
        </pc:picChg>
        <pc:picChg chg="add mod">
          <ac:chgData name="Catho Jacobs" userId="e679439b-12e0-4690-9b84-caf9b975203a" providerId="ADAL" clId="{8C4171A3-7DFE-46D0-9DD8-D7D1C850FAA2}" dt="2023-04-20T09:41:32.435" v="429"/>
          <ac:picMkLst>
            <pc:docMk/>
            <pc:sldMk cId="673770818" sldId="605"/>
            <ac:picMk id="45" creationId="{04EFA784-3C4A-BD7F-719A-8D7C72612BC4}"/>
          </ac:picMkLst>
        </pc:picChg>
        <pc:picChg chg="add mod">
          <ac:chgData name="Catho Jacobs" userId="e679439b-12e0-4690-9b84-caf9b975203a" providerId="ADAL" clId="{8C4171A3-7DFE-46D0-9DD8-D7D1C850FAA2}" dt="2023-04-20T09:42:47.298" v="443"/>
          <ac:picMkLst>
            <pc:docMk/>
            <pc:sldMk cId="673770818" sldId="605"/>
            <ac:picMk id="49" creationId="{48A41E36-F56C-78F4-7A80-FA858679FC17}"/>
          </ac:picMkLst>
        </pc:picChg>
        <pc:picChg chg="add mod">
          <ac:chgData name="Catho Jacobs" userId="e679439b-12e0-4690-9b84-caf9b975203a" providerId="ADAL" clId="{8C4171A3-7DFE-46D0-9DD8-D7D1C850FAA2}" dt="2023-04-20T09:42:47.298" v="443"/>
          <ac:picMkLst>
            <pc:docMk/>
            <pc:sldMk cId="673770818" sldId="605"/>
            <ac:picMk id="64" creationId="{77E0E572-1F41-77A2-9606-DAD20AF2C5A0}"/>
          </ac:picMkLst>
        </pc:picChg>
        <pc:picChg chg="add mod">
          <ac:chgData name="Catho Jacobs" userId="e679439b-12e0-4690-9b84-caf9b975203a" providerId="ADAL" clId="{8C4171A3-7DFE-46D0-9DD8-D7D1C850FAA2}" dt="2023-04-20T09:42:47.298" v="443"/>
          <ac:picMkLst>
            <pc:docMk/>
            <pc:sldMk cId="673770818" sldId="605"/>
            <ac:picMk id="75" creationId="{274EA7DE-7C3C-1DD4-0C59-9A003314CC87}"/>
          </ac:picMkLst>
        </pc:picChg>
      </pc:sldChg>
      <pc:sldChg chg="addSp modSp add modNotesTx">
        <pc:chgData name="Catho Jacobs" userId="e679439b-12e0-4690-9b84-caf9b975203a" providerId="ADAL" clId="{8C4171A3-7DFE-46D0-9DD8-D7D1C850FAA2}" dt="2023-04-20T09:43:52.405" v="450"/>
        <pc:sldMkLst>
          <pc:docMk/>
          <pc:sldMk cId="2797442040" sldId="606"/>
        </pc:sldMkLst>
        <pc:picChg chg="add mod">
          <ac:chgData name="Catho Jacobs" userId="e679439b-12e0-4690-9b84-caf9b975203a" providerId="ADAL" clId="{8C4171A3-7DFE-46D0-9DD8-D7D1C850FAA2}" dt="2023-04-20T09:43:22.900" v="448"/>
          <ac:picMkLst>
            <pc:docMk/>
            <pc:sldMk cId="2797442040" sldId="606"/>
            <ac:picMk id="28" creationId="{70796A8C-4913-8017-368E-07BD9F03D848}"/>
          </ac:picMkLst>
        </pc:picChg>
        <pc:picChg chg="add mod">
          <ac:chgData name="Catho Jacobs" userId="e679439b-12e0-4690-9b84-caf9b975203a" providerId="ADAL" clId="{8C4171A3-7DFE-46D0-9DD8-D7D1C850FAA2}" dt="2023-04-20T09:43:22.900" v="448"/>
          <ac:picMkLst>
            <pc:docMk/>
            <pc:sldMk cId="2797442040" sldId="606"/>
            <ac:picMk id="29" creationId="{DABEB5A2-72FF-5363-BA53-D20D91ED3E41}"/>
          </ac:picMkLst>
        </pc:picChg>
        <pc:picChg chg="add mod">
          <ac:chgData name="Catho Jacobs" userId="e679439b-12e0-4690-9b84-caf9b975203a" providerId="ADAL" clId="{8C4171A3-7DFE-46D0-9DD8-D7D1C850FAA2}" dt="2023-04-20T09:43:22.900" v="448"/>
          <ac:picMkLst>
            <pc:docMk/>
            <pc:sldMk cId="2797442040" sldId="606"/>
            <ac:picMk id="30" creationId="{989CBBA1-5331-28A6-B370-2EB3222D5DCE}"/>
          </ac:picMkLst>
        </pc:picChg>
        <pc:picChg chg="add mod">
          <ac:chgData name="Catho Jacobs" userId="e679439b-12e0-4690-9b84-caf9b975203a" providerId="ADAL" clId="{8C4171A3-7DFE-46D0-9DD8-D7D1C850FAA2}" dt="2023-04-20T09:43:22.900" v="448"/>
          <ac:picMkLst>
            <pc:docMk/>
            <pc:sldMk cId="2797442040" sldId="606"/>
            <ac:picMk id="31" creationId="{6FE193B1-9F6D-723E-61F6-DD63A2235808}"/>
          </ac:picMkLst>
        </pc:picChg>
        <pc:picChg chg="add mod">
          <ac:chgData name="Catho Jacobs" userId="e679439b-12e0-4690-9b84-caf9b975203a" providerId="ADAL" clId="{8C4171A3-7DFE-46D0-9DD8-D7D1C850FAA2}" dt="2023-04-20T09:43:22.900" v="448"/>
          <ac:picMkLst>
            <pc:docMk/>
            <pc:sldMk cId="2797442040" sldId="606"/>
            <ac:picMk id="32" creationId="{07ADC3B3-C827-0317-B05A-AF38FC4B2CF4}"/>
          </ac:picMkLst>
        </pc:picChg>
        <pc:picChg chg="add mod">
          <ac:chgData name="Catho Jacobs" userId="e679439b-12e0-4690-9b84-caf9b975203a" providerId="ADAL" clId="{8C4171A3-7DFE-46D0-9DD8-D7D1C850FAA2}" dt="2023-04-20T09:43:22.900" v="448"/>
          <ac:picMkLst>
            <pc:docMk/>
            <pc:sldMk cId="2797442040" sldId="606"/>
            <ac:picMk id="35" creationId="{8BE12A7B-02F4-9FAB-50E5-0CF4802ACF83}"/>
          </ac:picMkLst>
        </pc:picChg>
        <pc:picChg chg="add mod">
          <ac:chgData name="Catho Jacobs" userId="e679439b-12e0-4690-9b84-caf9b975203a" providerId="ADAL" clId="{8C4171A3-7DFE-46D0-9DD8-D7D1C850FAA2}" dt="2023-04-20T09:43:22.900" v="448"/>
          <ac:picMkLst>
            <pc:docMk/>
            <pc:sldMk cId="2797442040" sldId="606"/>
            <ac:picMk id="36" creationId="{DBCED151-BEC2-C85C-4542-590DD0C46459}"/>
          </ac:picMkLst>
        </pc:picChg>
        <pc:picChg chg="add mod">
          <ac:chgData name="Catho Jacobs" userId="e679439b-12e0-4690-9b84-caf9b975203a" providerId="ADAL" clId="{8C4171A3-7DFE-46D0-9DD8-D7D1C850FAA2}" dt="2023-04-20T09:43:22.900" v="448"/>
          <ac:picMkLst>
            <pc:docMk/>
            <pc:sldMk cId="2797442040" sldId="606"/>
            <ac:picMk id="37" creationId="{0C0CFE2F-C2D8-7218-A7D0-952F862D9161}"/>
          </ac:picMkLst>
        </pc:picChg>
        <pc:picChg chg="add mod">
          <ac:chgData name="Catho Jacobs" userId="e679439b-12e0-4690-9b84-caf9b975203a" providerId="ADAL" clId="{8C4171A3-7DFE-46D0-9DD8-D7D1C850FAA2}" dt="2023-04-20T09:43:22.900" v="448"/>
          <ac:picMkLst>
            <pc:docMk/>
            <pc:sldMk cId="2797442040" sldId="606"/>
            <ac:picMk id="76" creationId="{8AAC6CB1-1970-A06F-37F0-2EA48448A31B}"/>
          </ac:picMkLst>
        </pc:picChg>
        <pc:picChg chg="add mod">
          <ac:chgData name="Catho Jacobs" userId="e679439b-12e0-4690-9b84-caf9b975203a" providerId="ADAL" clId="{8C4171A3-7DFE-46D0-9DD8-D7D1C850FAA2}" dt="2023-04-20T09:43:46.435" v="449"/>
          <ac:picMkLst>
            <pc:docMk/>
            <pc:sldMk cId="2797442040" sldId="606"/>
            <ac:picMk id="77" creationId="{A13DAD24-66AE-939A-ECA7-4AC66941723B}"/>
          </ac:picMkLst>
        </pc:picChg>
        <pc:picChg chg="add mod">
          <ac:chgData name="Catho Jacobs" userId="e679439b-12e0-4690-9b84-caf9b975203a" providerId="ADAL" clId="{8C4171A3-7DFE-46D0-9DD8-D7D1C850FAA2}" dt="2023-04-20T09:43:46.435" v="449"/>
          <ac:picMkLst>
            <pc:docMk/>
            <pc:sldMk cId="2797442040" sldId="606"/>
            <ac:picMk id="78" creationId="{779DB9A5-8BDD-5011-042D-C698EF2E8245}"/>
          </ac:picMkLst>
        </pc:picChg>
        <pc:picChg chg="add mod">
          <ac:chgData name="Catho Jacobs" userId="e679439b-12e0-4690-9b84-caf9b975203a" providerId="ADAL" clId="{8C4171A3-7DFE-46D0-9DD8-D7D1C850FAA2}" dt="2023-04-20T09:43:46.435" v="449"/>
          <ac:picMkLst>
            <pc:docMk/>
            <pc:sldMk cId="2797442040" sldId="606"/>
            <ac:picMk id="79" creationId="{6CE89ED2-F904-4608-103F-F960C74C0E0A}"/>
          </ac:picMkLst>
        </pc:picChg>
        <pc:picChg chg="add mod">
          <ac:chgData name="Catho Jacobs" userId="e679439b-12e0-4690-9b84-caf9b975203a" providerId="ADAL" clId="{8C4171A3-7DFE-46D0-9DD8-D7D1C850FAA2}" dt="2023-04-20T09:43:46.435" v="449"/>
          <ac:picMkLst>
            <pc:docMk/>
            <pc:sldMk cId="2797442040" sldId="606"/>
            <ac:picMk id="80" creationId="{2F377DFE-CBA5-2B7B-044A-74EB00F7BAC5}"/>
          </ac:picMkLst>
        </pc:picChg>
        <pc:picChg chg="add mod">
          <ac:chgData name="Catho Jacobs" userId="e679439b-12e0-4690-9b84-caf9b975203a" providerId="ADAL" clId="{8C4171A3-7DFE-46D0-9DD8-D7D1C850FAA2}" dt="2023-04-20T09:43:46.435" v="449"/>
          <ac:picMkLst>
            <pc:docMk/>
            <pc:sldMk cId="2797442040" sldId="606"/>
            <ac:picMk id="81" creationId="{079D2B61-71F4-FBDB-AEAF-8F57FB09ED3E}"/>
          </ac:picMkLst>
        </pc:picChg>
        <pc:picChg chg="add mod">
          <ac:chgData name="Catho Jacobs" userId="e679439b-12e0-4690-9b84-caf9b975203a" providerId="ADAL" clId="{8C4171A3-7DFE-46D0-9DD8-D7D1C850FAA2}" dt="2023-04-20T09:43:46.435" v="449"/>
          <ac:picMkLst>
            <pc:docMk/>
            <pc:sldMk cId="2797442040" sldId="606"/>
            <ac:picMk id="82" creationId="{EA495214-1092-CE25-EAA3-1793F73DEBD8}"/>
          </ac:picMkLst>
        </pc:picChg>
        <pc:picChg chg="add mod">
          <ac:chgData name="Catho Jacobs" userId="e679439b-12e0-4690-9b84-caf9b975203a" providerId="ADAL" clId="{8C4171A3-7DFE-46D0-9DD8-D7D1C850FAA2}" dt="2023-04-20T09:43:46.435" v="449"/>
          <ac:picMkLst>
            <pc:docMk/>
            <pc:sldMk cId="2797442040" sldId="606"/>
            <ac:picMk id="83" creationId="{CBA7E13F-B2CB-2917-FB59-F0A4A122C1A8}"/>
          </ac:picMkLst>
        </pc:picChg>
        <pc:picChg chg="add mod">
          <ac:chgData name="Catho Jacobs" userId="e679439b-12e0-4690-9b84-caf9b975203a" providerId="ADAL" clId="{8C4171A3-7DFE-46D0-9DD8-D7D1C850FAA2}" dt="2023-04-20T09:43:46.435" v="449"/>
          <ac:picMkLst>
            <pc:docMk/>
            <pc:sldMk cId="2797442040" sldId="606"/>
            <ac:picMk id="84" creationId="{2F59AF1D-1FA1-735C-95F4-A29C65D8DBF3}"/>
          </ac:picMkLst>
        </pc:picChg>
        <pc:picChg chg="add mod">
          <ac:chgData name="Catho Jacobs" userId="e679439b-12e0-4690-9b84-caf9b975203a" providerId="ADAL" clId="{8C4171A3-7DFE-46D0-9DD8-D7D1C850FAA2}" dt="2023-04-20T09:43:46.435" v="449"/>
          <ac:picMkLst>
            <pc:docMk/>
            <pc:sldMk cId="2797442040" sldId="606"/>
            <ac:picMk id="85" creationId="{0903F314-2BFD-C1B4-2640-815F979AAF0E}"/>
          </ac:picMkLst>
        </pc:picChg>
        <pc:picChg chg="add mod">
          <ac:chgData name="Catho Jacobs" userId="e679439b-12e0-4690-9b84-caf9b975203a" providerId="ADAL" clId="{8C4171A3-7DFE-46D0-9DD8-D7D1C850FAA2}" dt="2023-04-20T09:43:46.435" v="449"/>
          <ac:picMkLst>
            <pc:docMk/>
            <pc:sldMk cId="2797442040" sldId="606"/>
            <ac:picMk id="86" creationId="{4ED3B1B7-8552-DEFE-40FD-96C70A91D078}"/>
          </ac:picMkLst>
        </pc:picChg>
        <pc:picChg chg="add mod">
          <ac:chgData name="Catho Jacobs" userId="e679439b-12e0-4690-9b84-caf9b975203a" providerId="ADAL" clId="{8C4171A3-7DFE-46D0-9DD8-D7D1C850FAA2}" dt="2023-04-20T09:43:46.435" v="449"/>
          <ac:picMkLst>
            <pc:docMk/>
            <pc:sldMk cId="2797442040" sldId="606"/>
            <ac:picMk id="87" creationId="{906DDF80-D94F-23D5-9E75-D09FA709D643}"/>
          </ac:picMkLst>
        </pc:picChg>
      </pc:sldChg>
      <pc:sldChg chg="addSp delSp modSp add mod delAnim modAnim modNotesTx">
        <pc:chgData name="Catho Jacobs" userId="e679439b-12e0-4690-9b84-caf9b975203a" providerId="ADAL" clId="{8C4171A3-7DFE-46D0-9DD8-D7D1C850FAA2}" dt="2023-04-20T09:44:50.348" v="460" actId="14100"/>
        <pc:sldMkLst>
          <pc:docMk/>
          <pc:sldMk cId="1615255104" sldId="607"/>
        </pc:sldMkLst>
        <pc:spChg chg="add del">
          <ac:chgData name="Catho Jacobs" userId="e679439b-12e0-4690-9b84-caf9b975203a" providerId="ADAL" clId="{8C4171A3-7DFE-46D0-9DD8-D7D1C850FAA2}" dt="2023-04-20T09:44:21.628" v="454" actId="22"/>
          <ac:spMkLst>
            <pc:docMk/>
            <pc:sldMk cId="1615255104" sldId="607"/>
            <ac:spMk id="15" creationId="{86AF983A-9FBA-85FE-7A41-368BACA85808}"/>
          </ac:spMkLst>
        </pc:spChg>
        <pc:spChg chg="add mod">
          <ac:chgData name="Catho Jacobs" userId="e679439b-12e0-4690-9b84-caf9b975203a" providerId="ADAL" clId="{8C4171A3-7DFE-46D0-9DD8-D7D1C850FAA2}" dt="2023-04-20T09:44:42.030" v="458" actId="1076"/>
          <ac:spMkLst>
            <pc:docMk/>
            <pc:sldMk cId="1615255104" sldId="607"/>
            <ac:spMk id="16" creationId="{0D556DC0-0DA0-BD9F-5FF5-EA1889E4FF75}"/>
          </ac:spMkLst>
        </pc:spChg>
        <pc:spChg chg="add mod">
          <ac:chgData name="Catho Jacobs" userId="e679439b-12e0-4690-9b84-caf9b975203a" providerId="ADAL" clId="{8C4171A3-7DFE-46D0-9DD8-D7D1C850FAA2}" dt="2023-04-20T09:44:50.348" v="460" actId="14100"/>
          <ac:spMkLst>
            <pc:docMk/>
            <pc:sldMk cId="1615255104" sldId="607"/>
            <ac:spMk id="17" creationId="{968DAFA1-9FE9-1A01-A12B-6E8B2063EE84}"/>
          </ac:spMkLst>
        </pc:spChg>
        <pc:spChg chg="del">
          <ac:chgData name="Catho Jacobs" userId="e679439b-12e0-4690-9b84-caf9b975203a" providerId="ADAL" clId="{8C4171A3-7DFE-46D0-9DD8-D7D1C850FAA2}" dt="2023-04-20T09:44:28.474" v="456" actId="478"/>
          <ac:spMkLst>
            <pc:docMk/>
            <pc:sldMk cId="1615255104" sldId="607"/>
            <ac:spMk id="18" creationId="{6DF9D593-DBC9-E9E8-5C12-339C7AF2F53D}"/>
          </ac:spMkLst>
        </pc:spChg>
      </pc:sldChg>
      <pc:sldChg chg="addSp modSp add">
        <pc:chgData name="Catho Jacobs" userId="e679439b-12e0-4690-9b84-caf9b975203a" providerId="ADAL" clId="{8C4171A3-7DFE-46D0-9DD8-D7D1C850FAA2}" dt="2023-04-20T09:45:21.672" v="464"/>
        <pc:sldMkLst>
          <pc:docMk/>
          <pc:sldMk cId="283313475" sldId="608"/>
        </pc:sldMkLst>
        <pc:spChg chg="add mod">
          <ac:chgData name="Catho Jacobs" userId="e679439b-12e0-4690-9b84-caf9b975203a" providerId="ADAL" clId="{8C4171A3-7DFE-46D0-9DD8-D7D1C850FAA2}" dt="2023-04-20T09:45:21.672" v="464"/>
          <ac:spMkLst>
            <pc:docMk/>
            <pc:sldMk cId="283313475" sldId="608"/>
            <ac:spMk id="17" creationId="{85AE107B-236C-E167-8BFE-A15CBAC5E2E2}"/>
          </ac:spMkLst>
        </pc:spChg>
        <pc:spChg chg="add mod">
          <ac:chgData name="Catho Jacobs" userId="e679439b-12e0-4690-9b84-caf9b975203a" providerId="ADAL" clId="{8C4171A3-7DFE-46D0-9DD8-D7D1C850FAA2}" dt="2023-04-20T09:45:21.672" v="464"/>
          <ac:spMkLst>
            <pc:docMk/>
            <pc:sldMk cId="283313475" sldId="608"/>
            <ac:spMk id="18" creationId="{C5914D96-2BFD-8028-B100-A0816A2DF7AE}"/>
          </ac:spMkLst>
        </pc:spChg>
        <pc:spChg chg="add mod">
          <ac:chgData name="Catho Jacobs" userId="e679439b-12e0-4690-9b84-caf9b975203a" providerId="ADAL" clId="{8C4171A3-7DFE-46D0-9DD8-D7D1C850FAA2}" dt="2023-04-20T09:45:21.672" v="464"/>
          <ac:spMkLst>
            <pc:docMk/>
            <pc:sldMk cId="283313475" sldId="608"/>
            <ac:spMk id="19" creationId="{CE665447-E706-A9F0-12B8-A917C67E74E6}"/>
          </ac:spMkLst>
        </pc:spChg>
        <pc:spChg chg="add mod">
          <ac:chgData name="Catho Jacobs" userId="e679439b-12e0-4690-9b84-caf9b975203a" providerId="ADAL" clId="{8C4171A3-7DFE-46D0-9DD8-D7D1C850FAA2}" dt="2023-04-20T09:45:21.672" v="464"/>
          <ac:spMkLst>
            <pc:docMk/>
            <pc:sldMk cId="283313475" sldId="608"/>
            <ac:spMk id="22" creationId="{57DB48D0-5548-B159-3B8D-ED815C02A9CA}"/>
          </ac:spMkLst>
        </pc:spChg>
        <pc:spChg chg="add mod">
          <ac:chgData name="Catho Jacobs" userId="e679439b-12e0-4690-9b84-caf9b975203a" providerId="ADAL" clId="{8C4171A3-7DFE-46D0-9DD8-D7D1C850FAA2}" dt="2023-04-20T09:45:21.672" v="464"/>
          <ac:spMkLst>
            <pc:docMk/>
            <pc:sldMk cId="283313475" sldId="608"/>
            <ac:spMk id="24" creationId="{ED9E4B1C-E7A0-1CBB-BE44-EFCED74ADFA5}"/>
          </ac:spMkLst>
        </pc:spChg>
        <pc:spChg chg="add mod">
          <ac:chgData name="Catho Jacobs" userId="e679439b-12e0-4690-9b84-caf9b975203a" providerId="ADAL" clId="{8C4171A3-7DFE-46D0-9DD8-D7D1C850FAA2}" dt="2023-04-20T09:45:21.672" v="464"/>
          <ac:spMkLst>
            <pc:docMk/>
            <pc:sldMk cId="283313475" sldId="608"/>
            <ac:spMk id="25" creationId="{BC388869-BB56-85BF-4DD6-9E972E8DAC51}"/>
          </ac:spMkLst>
        </pc:spChg>
      </pc:sldChg>
      <pc:sldChg chg="addSp modSp add">
        <pc:chgData name="Catho Jacobs" userId="e679439b-12e0-4690-9b84-caf9b975203a" providerId="ADAL" clId="{8C4171A3-7DFE-46D0-9DD8-D7D1C850FAA2}" dt="2023-04-20T09:45:32.710" v="466"/>
        <pc:sldMkLst>
          <pc:docMk/>
          <pc:sldMk cId="2688200237" sldId="609"/>
        </pc:sldMkLst>
        <pc:spChg chg="add mod">
          <ac:chgData name="Catho Jacobs" userId="e679439b-12e0-4690-9b84-caf9b975203a" providerId="ADAL" clId="{8C4171A3-7DFE-46D0-9DD8-D7D1C850FAA2}" dt="2023-04-20T09:45:32.710" v="466"/>
          <ac:spMkLst>
            <pc:docMk/>
            <pc:sldMk cId="2688200237" sldId="609"/>
            <ac:spMk id="18" creationId="{50067177-B7DE-89F8-B18C-0CEB08C69213}"/>
          </ac:spMkLst>
        </pc:spChg>
        <pc:spChg chg="add mod">
          <ac:chgData name="Catho Jacobs" userId="e679439b-12e0-4690-9b84-caf9b975203a" providerId="ADAL" clId="{8C4171A3-7DFE-46D0-9DD8-D7D1C850FAA2}" dt="2023-04-20T09:45:32.710" v="466"/>
          <ac:spMkLst>
            <pc:docMk/>
            <pc:sldMk cId="2688200237" sldId="609"/>
            <ac:spMk id="19" creationId="{AE5092F0-DDAB-08B4-89DA-3C1AD93F6BAD}"/>
          </ac:spMkLst>
        </pc:spChg>
        <pc:spChg chg="add mod">
          <ac:chgData name="Catho Jacobs" userId="e679439b-12e0-4690-9b84-caf9b975203a" providerId="ADAL" clId="{8C4171A3-7DFE-46D0-9DD8-D7D1C850FAA2}" dt="2023-04-20T09:45:32.710" v="466"/>
          <ac:spMkLst>
            <pc:docMk/>
            <pc:sldMk cId="2688200237" sldId="609"/>
            <ac:spMk id="20" creationId="{8ECD53D3-EDDD-9157-8002-BDF6DCB42CD6}"/>
          </ac:spMkLst>
        </pc:spChg>
        <pc:spChg chg="add mod">
          <ac:chgData name="Catho Jacobs" userId="e679439b-12e0-4690-9b84-caf9b975203a" providerId="ADAL" clId="{8C4171A3-7DFE-46D0-9DD8-D7D1C850FAA2}" dt="2023-04-20T09:45:32.710" v="466"/>
          <ac:spMkLst>
            <pc:docMk/>
            <pc:sldMk cId="2688200237" sldId="609"/>
            <ac:spMk id="21" creationId="{8DCC17BA-968E-807A-A6C3-D84F8C353FC2}"/>
          </ac:spMkLst>
        </pc:spChg>
        <pc:spChg chg="add mod">
          <ac:chgData name="Catho Jacobs" userId="e679439b-12e0-4690-9b84-caf9b975203a" providerId="ADAL" clId="{8C4171A3-7DFE-46D0-9DD8-D7D1C850FAA2}" dt="2023-04-20T09:45:32.710" v="466"/>
          <ac:spMkLst>
            <pc:docMk/>
            <pc:sldMk cId="2688200237" sldId="609"/>
            <ac:spMk id="22" creationId="{C12C4E7B-ED35-D0CE-5C71-BE3333450E9E}"/>
          </ac:spMkLst>
        </pc:spChg>
        <pc:spChg chg="add mod">
          <ac:chgData name="Catho Jacobs" userId="e679439b-12e0-4690-9b84-caf9b975203a" providerId="ADAL" clId="{8C4171A3-7DFE-46D0-9DD8-D7D1C850FAA2}" dt="2023-04-20T09:45:32.710" v="466"/>
          <ac:spMkLst>
            <pc:docMk/>
            <pc:sldMk cId="2688200237" sldId="609"/>
            <ac:spMk id="24" creationId="{BC17369A-812B-D666-2222-1C52FD566B7B}"/>
          </ac:spMkLst>
        </pc:spChg>
      </pc:sldChg>
      <pc:sldChg chg="addSp modSp add">
        <pc:chgData name="Catho Jacobs" userId="e679439b-12e0-4690-9b84-caf9b975203a" providerId="ADAL" clId="{8C4171A3-7DFE-46D0-9DD8-D7D1C850FAA2}" dt="2023-04-20T09:45:42.493" v="468"/>
        <pc:sldMkLst>
          <pc:docMk/>
          <pc:sldMk cId="3023641245" sldId="610"/>
        </pc:sldMkLst>
        <pc:spChg chg="add mod">
          <ac:chgData name="Catho Jacobs" userId="e679439b-12e0-4690-9b84-caf9b975203a" providerId="ADAL" clId="{8C4171A3-7DFE-46D0-9DD8-D7D1C850FAA2}" dt="2023-04-20T09:45:42.493" v="468"/>
          <ac:spMkLst>
            <pc:docMk/>
            <pc:sldMk cId="3023641245" sldId="610"/>
            <ac:spMk id="19" creationId="{CB32D189-F462-BA3B-0010-82ACA08785E9}"/>
          </ac:spMkLst>
        </pc:spChg>
        <pc:spChg chg="add mod">
          <ac:chgData name="Catho Jacobs" userId="e679439b-12e0-4690-9b84-caf9b975203a" providerId="ADAL" clId="{8C4171A3-7DFE-46D0-9DD8-D7D1C850FAA2}" dt="2023-04-20T09:45:42.493" v="468"/>
          <ac:spMkLst>
            <pc:docMk/>
            <pc:sldMk cId="3023641245" sldId="610"/>
            <ac:spMk id="20" creationId="{40E85D92-3972-300F-04A9-0A51487482E3}"/>
          </ac:spMkLst>
        </pc:spChg>
        <pc:spChg chg="add mod">
          <ac:chgData name="Catho Jacobs" userId="e679439b-12e0-4690-9b84-caf9b975203a" providerId="ADAL" clId="{8C4171A3-7DFE-46D0-9DD8-D7D1C850FAA2}" dt="2023-04-20T09:45:42.493" v="468"/>
          <ac:spMkLst>
            <pc:docMk/>
            <pc:sldMk cId="3023641245" sldId="610"/>
            <ac:spMk id="21" creationId="{D05047E6-1564-3B12-4A37-B0E48A5812FC}"/>
          </ac:spMkLst>
        </pc:spChg>
        <pc:spChg chg="add mod">
          <ac:chgData name="Catho Jacobs" userId="e679439b-12e0-4690-9b84-caf9b975203a" providerId="ADAL" clId="{8C4171A3-7DFE-46D0-9DD8-D7D1C850FAA2}" dt="2023-04-20T09:45:42.493" v="468"/>
          <ac:spMkLst>
            <pc:docMk/>
            <pc:sldMk cId="3023641245" sldId="610"/>
            <ac:spMk id="22" creationId="{B4F18DE7-54EA-8EC8-FDFE-290AD581389B}"/>
          </ac:spMkLst>
        </pc:spChg>
        <pc:spChg chg="add mod">
          <ac:chgData name="Catho Jacobs" userId="e679439b-12e0-4690-9b84-caf9b975203a" providerId="ADAL" clId="{8C4171A3-7DFE-46D0-9DD8-D7D1C850FAA2}" dt="2023-04-20T09:45:42.493" v="468"/>
          <ac:spMkLst>
            <pc:docMk/>
            <pc:sldMk cId="3023641245" sldId="610"/>
            <ac:spMk id="24" creationId="{0A0ADFF6-FC0A-86CA-92E0-B66643DB94E3}"/>
          </ac:spMkLst>
        </pc:spChg>
      </pc:sldChg>
      <pc:sldChg chg="addSp modSp add mod">
        <pc:chgData name="Catho Jacobs" userId="e679439b-12e0-4690-9b84-caf9b975203a" providerId="ADAL" clId="{8C4171A3-7DFE-46D0-9DD8-D7D1C850FAA2}" dt="2023-04-20T09:46:01.719" v="471" actId="1076"/>
        <pc:sldMkLst>
          <pc:docMk/>
          <pc:sldMk cId="3783377794" sldId="611"/>
        </pc:sldMkLst>
        <pc:spChg chg="add mod">
          <ac:chgData name="Catho Jacobs" userId="e679439b-12e0-4690-9b84-caf9b975203a" providerId="ADAL" clId="{8C4171A3-7DFE-46D0-9DD8-D7D1C850FAA2}" dt="2023-04-20T09:46:01.719" v="471" actId="1076"/>
          <ac:spMkLst>
            <pc:docMk/>
            <pc:sldMk cId="3783377794" sldId="611"/>
            <ac:spMk id="17" creationId="{947AA204-405B-B3F6-49FB-9C4632A7E40C}"/>
          </ac:spMkLst>
        </pc:spChg>
        <pc:spChg chg="add mod">
          <ac:chgData name="Catho Jacobs" userId="e679439b-12e0-4690-9b84-caf9b975203a" providerId="ADAL" clId="{8C4171A3-7DFE-46D0-9DD8-D7D1C850FAA2}" dt="2023-04-20T09:45:52.988" v="470"/>
          <ac:spMkLst>
            <pc:docMk/>
            <pc:sldMk cId="3783377794" sldId="611"/>
            <ac:spMk id="18" creationId="{70B2BFD7-E8DB-7D3B-5DD4-32769662EE4F}"/>
          </ac:spMkLst>
        </pc:spChg>
        <pc:spChg chg="add mod">
          <ac:chgData name="Catho Jacobs" userId="e679439b-12e0-4690-9b84-caf9b975203a" providerId="ADAL" clId="{8C4171A3-7DFE-46D0-9DD8-D7D1C850FAA2}" dt="2023-04-20T09:45:52.988" v="470"/>
          <ac:spMkLst>
            <pc:docMk/>
            <pc:sldMk cId="3783377794" sldId="611"/>
            <ac:spMk id="19" creationId="{8C7F3406-838E-8912-6B44-1904CCD3726E}"/>
          </ac:spMkLst>
        </pc:spChg>
        <pc:spChg chg="add mod">
          <ac:chgData name="Catho Jacobs" userId="e679439b-12e0-4690-9b84-caf9b975203a" providerId="ADAL" clId="{8C4171A3-7DFE-46D0-9DD8-D7D1C850FAA2}" dt="2023-04-20T09:45:52.988" v="470"/>
          <ac:spMkLst>
            <pc:docMk/>
            <pc:sldMk cId="3783377794" sldId="611"/>
            <ac:spMk id="20" creationId="{3D741C32-E1F7-9636-24B0-F00B104D46D5}"/>
          </ac:spMkLst>
        </pc:spChg>
        <pc:spChg chg="add mod">
          <ac:chgData name="Catho Jacobs" userId="e679439b-12e0-4690-9b84-caf9b975203a" providerId="ADAL" clId="{8C4171A3-7DFE-46D0-9DD8-D7D1C850FAA2}" dt="2023-04-20T09:46:01.719" v="471" actId="1076"/>
          <ac:spMkLst>
            <pc:docMk/>
            <pc:sldMk cId="3783377794" sldId="611"/>
            <ac:spMk id="21" creationId="{DEE68B04-CDE4-D767-C55B-5F53B6333FA6}"/>
          </ac:spMkLst>
        </pc:spChg>
        <pc:spChg chg="add mod">
          <ac:chgData name="Catho Jacobs" userId="e679439b-12e0-4690-9b84-caf9b975203a" providerId="ADAL" clId="{8C4171A3-7DFE-46D0-9DD8-D7D1C850FAA2}" dt="2023-04-20T09:46:01.719" v="471" actId="1076"/>
          <ac:spMkLst>
            <pc:docMk/>
            <pc:sldMk cId="3783377794" sldId="611"/>
            <ac:spMk id="22" creationId="{54BDC424-217F-BA49-ACD3-4FF4A2042F75}"/>
          </ac:spMkLst>
        </pc:spChg>
        <pc:spChg chg="add mod">
          <ac:chgData name="Catho Jacobs" userId="e679439b-12e0-4690-9b84-caf9b975203a" providerId="ADAL" clId="{8C4171A3-7DFE-46D0-9DD8-D7D1C850FAA2}" dt="2023-04-20T09:46:01.719" v="471" actId="1076"/>
          <ac:spMkLst>
            <pc:docMk/>
            <pc:sldMk cId="3783377794" sldId="611"/>
            <ac:spMk id="24" creationId="{E7B3E0E6-8640-2AB0-7F97-B380AE8D3513}"/>
          </ac:spMkLst>
        </pc:spChg>
      </pc:sldChg>
      <pc:sldChg chg="add modNotesTx">
        <pc:chgData name="Catho Jacobs" userId="e679439b-12e0-4690-9b84-caf9b975203a" providerId="ADAL" clId="{8C4171A3-7DFE-46D0-9DD8-D7D1C850FAA2}" dt="2023-04-20T09:46:34.319" v="475"/>
        <pc:sldMkLst>
          <pc:docMk/>
          <pc:sldMk cId="3825608719" sldId="612"/>
        </pc:sldMkLst>
      </pc:sldChg>
      <pc:sldChg chg="addSp modSp add modNotesTx">
        <pc:chgData name="Catho Jacobs" userId="e679439b-12e0-4690-9b84-caf9b975203a" providerId="ADAL" clId="{8C4171A3-7DFE-46D0-9DD8-D7D1C850FAA2}" dt="2023-04-20T09:46:51.971" v="478"/>
        <pc:sldMkLst>
          <pc:docMk/>
          <pc:sldMk cId="1214040265" sldId="613"/>
        </pc:sldMkLst>
        <pc:spChg chg="mod">
          <ac:chgData name="Catho Jacobs" userId="e679439b-12e0-4690-9b84-caf9b975203a" providerId="ADAL" clId="{8C4171A3-7DFE-46D0-9DD8-D7D1C850FAA2}" dt="2023-04-20T09:46:51.971" v="478"/>
          <ac:spMkLst>
            <pc:docMk/>
            <pc:sldMk cId="1214040265" sldId="613"/>
            <ac:spMk id="89" creationId="{FE63917D-7618-C624-399E-919DFDAEA9C1}"/>
          </ac:spMkLst>
        </pc:spChg>
        <pc:spChg chg="mod">
          <ac:chgData name="Catho Jacobs" userId="e679439b-12e0-4690-9b84-caf9b975203a" providerId="ADAL" clId="{8C4171A3-7DFE-46D0-9DD8-D7D1C850FAA2}" dt="2023-04-20T09:46:51.971" v="478"/>
          <ac:spMkLst>
            <pc:docMk/>
            <pc:sldMk cId="1214040265" sldId="613"/>
            <ac:spMk id="90" creationId="{4C7EEEF5-C23B-7A4E-CB5A-9E0EED8F686B}"/>
          </ac:spMkLst>
        </pc:spChg>
        <pc:spChg chg="mod">
          <ac:chgData name="Catho Jacobs" userId="e679439b-12e0-4690-9b84-caf9b975203a" providerId="ADAL" clId="{8C4171A3-7DFE-46D0-9DD8-D7D1C850FAA2}" dt="2023-04-20T09:46:51.971" v="478"/>
          <ac:spMkLst>
            <pc:docMk/>
            <pc:sldMk cId="1214040265" sldId="613"/>
            <ac:spMk id="92" creationId="{E47BBAB0-D801-F217-D7CE-FD4871FEF53C}"/>
          </ac:spMkLst>
        </pc:spChg>
        <pc:spChg chg="mod">
          <ac:chgData name="Catho Jacobs" userId="e679439b-12e0-4690-9b84-caf9b975203a" providerId="ADAL" clId="{8C4171A3-7DFE-46D0-9DD8-D7D1C850FAA2}" dt="2023-04-20T09:46:51.971" v="478"/>
          <ac:spMkLst>
            <pc:docMk/>
            <pc:sldMk cId="1214040265" sldId="613"/>
            <ac:spMk id="93" creationId="{03B9A1E6-4E2A-9819-A5FC-A5650DEABBD0}"/>
          </ac:spMkLst>
        </pc:spChg>
        <pc:spChg chg="mod">
          <ac:chgData name="Catho Jacobs" userId="e679439b-12e0-4690-9b84-caf9b975203a" providerId="ADAL" clId="{8C4171A3-7DFE-46D0-9DD8-D7D1C850FAA2}" dt="2023-04-20T09:46:51.971" v="478"/>
          <ac:spMkLst>
            <pc:docMk/>
            <pc:sldMk cId="1214040265" sldId="613"/>
            <ac:spMk id="95" creationId="{096F0136-A612-9216-2C7B-99085903350B}"/>
          </ac:spMkLst>
        </pc:spChg>
        <pc:spChg chg="mod">
          <ac:chgData name="Catho Jacobs" userId="e679439b-12e0-4690-9b84-caf9b975203a" providerId="ADAL" clId="{8C4171A3-7DFE-46D0-9DD8-D7D1C850FAA2}" dt="2023-04-20T09:46:51.971" v="478"/>
          <ac:spMkLst>
            <pc:docMk/>
            <pc:sldMk cId="1214040265" sldId="613"/>
            <ac:spMk id="96" creationId="{10F2EEA7-C219-44C7-2AFA-1E433A7C136C}"/>
          </ac:spMkLst>
        </pc:spChg>
        <pc:grpChg chg="add mod">
          <ac:chgData name="Catho Jacobs" userId="e679439b-12e0-4690-9b84-caf9b975203a" providerId="ADAL" clId="{8C4171A3-7DFE-46D0-9DD8-D7D1C850FAA2}" dt="2023-04-20T09:46:51.971" v="478"/>
          <ac:grpSpMkLst>
            <pc:docMk/>
            <pc:sldMk cId="1214040265" sldId="613"/>
            <ac:grpSpMk id="88" creationId="{D8B2F37C-F6B8-272A-140F-F3119E971050}"/>
          </ac:grpSpMkLst>
        </pc:grpChg>
        <pc:grpChg chg="add mod">
          <ac:chgData name="Catho Jacobs" userId="e679439b-12e0-4690-9b84-caf9b975203a" providerId="ADAL" clId="{8C4171A3-7DFE-46D0-9DD8-D7D1C850FAA2}" dt="2023-04-20T09:46:51.971" v="478"/>
          <ac:grpSpMkLst>
            <pc:docMk/>
            <pc:sldMk cId="1214040265" sldId="613"/>
            <ac:grpSpMk id="91" creationId="{D604BB93-1A22-8E22-6FE1-B94EB429B8CB}"/>
          </ac:grpSpMkLst>
        </pc:grpChg>
        <pc:grpChg chg="add mod">
          <ac:chgData name="Catho Jacobs" userId="e679439b-12e0-4690-9b84-caf9b975203a" providerId="ADAL" clId="{8C4171A3-7DFE-46D0-9DD8-D7D1C850FAA2}" dt="2023-04-20T09:46:51.971" v="478"/>
          <ac:grpSpMkLst>
            <pc:docMk/>
            <pc:sldMk cId="1214040265" sldId="613"/>
            <ac:grpSpMk id="94" creationId="{6C669EF6-3295-451D-F437-37F9B1BC7FF9}"/>
          </ac:grpSpMkLst>
        </pc:grpChg>
      </pc:sldChg>
      <pc:sldChg chg="addSp delSp modSp add mod delAnim modAnim modNotesTx">
        <pc:chgData name="Catho Jacobs" userId="e679439b-12e0-4690-9b84-caf9b975203a" providerId="ADAL" clId="{8C4171A3-7DFE-46D0-9DD8-D7D1C850FAA2}" dt="2023-04-20T09:47:27.448" v="488" actId="1076"/>
        <pc:sldMkLst>
          <pc:docMk/>
          <pc:sldMk cId="2183447449" sldId="614"/>
        </pc:sldMkLst>
        <pc:spChg chg="mod">
          <ac:chgData name="Catho Jacobs" userId="e679439b-12e0-4690-9b84-caf9b975203a" providerId="ADAL" clId="{8C4171A3-7DFE-46D0-9DD8-D7D1C850FAA2}" dt="2023-04-20T09:47:22.557" v="486" actId="1076"/>
          <ac:spMkLst>
            <pc:docMk/>
            <pc:sldMk cId="2183447449" sldId="614"/>
            <ac:spMk id="12" creationId="{0CE37BCC-A705-F154-A8BB-F35E058F9A28}"/>
          </ac:spMkLst>
        </pc:spChg>
        <pc:spChg chg="add mod">
          <ac:chgData name="Catho Jacobs" userId="e679439b-12e0-4690-9b84-caf9b975203a" providerId="ADAL" clId="{8C4171A3-7DFE-46D0-9DD8-D7D1C850FAA2}" dt="2023-04-20T09:47:27.448" v="488" actId="1076"/>
          <ac:spMkLst>
            <pc:docMk/>
            <pc:sldMk cId="2183447449" sldId="614"/>
            <ac:spMk id="13" creationId="{D1229ED1-45A8-00BB-16B0-D7EBE27EF5C4}"/>
          </ac:spMkLst>
        </pc:spChg>
        <pc:spChg chg="del">
          <ac:chgData name="Catho Jacobs" userId="e679439b-12e0-4690-9b84-caf9b975203a" providerId="ADAL" clId="{8C4171A3-7DFE-46D0-9DD8-D7D1C850FAA2}" dt="2023-04-20T09:47:17.673" v="483" actId="478"/>
          <ac:spMkLst>
            <pc:docMk/>
            <pc:sldMk cId="2183447449" sldId="614"/>
            <ac:spMk id="16" creationId="{0D556DC0-0DA0-BD9F-5FF5-EA1889E4FF75}"/>
          </ac:spMkLst>
        </pc:spChg>
        <pc:spChg chg="del">
          <ac:chgData name="Catho Jacobs" userId="e679439b-12e0-4690-9b84-caf9b975203a" providerId="ADAL" clId="{8C4171A3-7DFE-46D0-9DD8-D7D1C850FAA2}" dt="2023-04-20T09:47:15.935" v="482" actId="478"/>
          <ac:spMkLst>
            <pc:docMk/>
            <pc:sldMk cId="2183447449" sldId="614"/>
            <ac:spMk id="17" creationId="{968DAFA1-9FE9-1A01-A12B-6E8B2063EE84}"/>
          </ac:spMkLst>
        </pc:spChg>
      </pc:sldChg>
      <pc:sldChg chg="addSp modSp add">
        <pc:chgData name="Catho Jacobs" userId="e679439b-12e0-4690-9b84-caf9b975203a" providerId="ADAL" clId="{8C4171A3-7DFE-46D0-9DD8-D7D1C850FAA2}" dt="2023-04-20T09:47:40.428" v="489"/>
        <pc:sldMkLst>
          <pc:docMk/>
          <pc:sldMk cId="4288790038" sldId="615"/>
        </pc:sldMkLst>
        <pc:spChg chg="mod">
          <ac:chgData name="Catho Jacobs" userId="e679439b-12e0-4690-9b84-caf9b975203a" providerId="ADAL" clId="{8C4171A3-7DFE-46D0-9DD8-D7D1C850FAA2}" dt="2023-04-20T09:47:40.428" v="489"/>
          <ac:spMkLst>
            <pc:docMk/>
            <pc:sldMk cId="4288790038" sldId="615"/>
            <ac:spMk id="27" creationId="{B89C1F9E-0C72-C5BE-62B4-A7FC35E68F00}"/>
          </ac:spMkLst>
        </pc:spChg>
        <pc:spChg chg="mod">
          <ac:chgData name="Catho Jacobs" userId="e679439b-12e0-4690-9b84-caf9b975203a" providerId="ADAL" clId="{8C4171A3-7DFE-46D0-9DD8-D7D1C850FAA2}" dt="2023-04-20T09:47:40.428" v="489"/>
          <ac:spMkLst>
            <pc:docMk/>
            <pc:sldMk cId="4288790038" sldId="615"/>
            <ac:spMk id="28" creationId="{7402E056-125A-57DE-8414-88CCA6F21D6B}"/>
          </ac:spMkLst>
        </pc:spChg>
        <pc:grpChg chg="add mod">
          <ac:chgData name="Catho Jacobs" userId="e679439b-12e0-4690-9b84-caf9b975203a" providerId="ADAL" clId="{8C4171A3-7DFE-46D0-9DD8-D7D1C850FAA2}" dt="2023-04-20T09:47:40.428" v="489"/>
          <ac:grpSpMkLst>
            <pc:docMk/>
            <pc:sldMk cId="4288790038" sldId="615"/>
            <ac:grpSpMk id="26" creationId="{7A9F3081-7370-98AE-A860-78E5F4D033C2}"/>
          </ac:grpSpMkLst>
        </pc:grpChg>
      </pc:sldChg>
      <pc:sldChg chg="add">
        <pc:chgData name="Catho Jacobs" userId="e679439b-12e0-4690-9b84-caf9b975203a" providerId="ADAL" clId="{8C4171A3-7DFE-46D0-9DD8-D7D1C850FAA2}" dt="2023-04-20T09:47:03.538" v="480"/>
        <pc:sldMkLst>
          <pc:docMk/>
          <pc:sldMk cId="754517665" sldId="616"/>
        </pc:sldMkLst>
      </pc:sldChg>
      <pc:sldChg chg="addSp modSp add">
        <pc:chgData name="Catho Jacobs" userId="e679439b-12e0-4690-9b84-caf9b975203a" providerId="ADAL" clId="{8C4171A3-7DFE-46D0-9DD8-D7D1C850FAA2}" dt="2023-04-20T09:47:44.524" v="490"/>
        <pc:sldMkLst>
          <pc:docMk/>
          <pc:sldMk cId="3939718257" sldId="617"/>
        </pc:sldMkLst>
        <pc:spChg chg="mod">
          <ac:chgData name="Catho Jacobs" userId="e679439b-12e0-4690-9b84-caf9b975203a" providerId="ADAL" clId="{8C4171A3-7DFE-46D0-9DD8-D7D1C850FAA2}" dt="2023-04-20T09:47:44.524" v="490"/>
          <ac:spMkLst>
            <pc:docMk/>
            <pc:sldMk cId="3939718257" sldId="617"/>
            <ac:spMk id="26" creationId="{1DFA86F6-7DCC-CCD4-C737-770DA90F1914}"/>
          </ac:spMkLst>
        </pc:spChg>
        <pc:spChg chg="mod">
          <ac:chgData name="Catho Jacobs" userId="e679439b-12e0-4690-9b84-caf9b975203a" providerId="ADAL" clId="{8C4171A3-7DFE-46D0-9DD8-D7D1C850FAA2}" dt="2023-04-20T09:47:44.524" v="490"/>
          <ac:spMkLst>
            <pc:docMk/>
            <pc:sldMk cId="3939718257" sldId="617"/>
            <ac:spMk id="27" creationId="{79DD1F0A-44A2-CC08-7271-928BDD0274F9}"/>
          </ac:spMkLst>
        </pc:spChg>
        <pc:grpChg chg="add mod">
          <ac:chgData name="Catho Jacobs" userId="e679439b-12e0-4690-9b84-caf9b975203a" providerId="ADAL" clId="{8C4171A3-7DFE-46D0-9DD8-D7D1C850FAA2}" dt="2023-04-20T09:47:44.524" v="490"/>
          <ac:grpSpMkLst>
            <pc:docMk/>
            <pc:sldMk cId="3939718257" sldId="617"/>
            <ac:grpSpMk id="25" creationId="{8423F2D4-A944-6717-178F-30546D75D737}"/>
          </ac:grpSpMkLst>
        </pc:grpChg>
      </pc:sldChg>
      <pc:sldChg chg="addSp modSp add mod">
        <pc:chgData name="Catho Jacobs" userId="e679439b-12e0-4690-9b84-caf9b975203a" providerId="ADAL" clId="{8C4171A3-7DFE-46D0-9DD8-D7D1C850FAA2}" dt="2023-04-20T09:47:52.518" v="492" actId="1076"/>
        <pc:sldMkLst>
          <pc:docMk/>
          <pc:sldMk cId="3603668884" sldId="618"/>
        </pc:sldMkLst>
        <pc:spChg chg="mod">
          <ac:chgData name="Catho Jacobs" userId="e679439b-12e0-4690-9b84-caf9b975203a" providerId="ADAL" clId="{8C4171A3-7DFE-46D0-9DD8-D7D1C850FAA2}" dt="2023-04-20T09:47:49.649" v="491"/>
          <ac:spMkLst>
            <pc:docMk/>
            <pc:sldMk cId="3603668884" sldId="618"/>
            <ac:spMk id="26" creationId="{EA8782B7-F0D2-333A-0CFE-2064D7BF0C56}"/>
          </ac:spMkLst>
        </pc:spChg>
        <pc:spChg chg="mod">
          <ac:chgData name="Catho Jacobs" userId="e679439b-12e0-4690-9b84-caf9b975203a" providerId="ADAL" clId="{8C4171A3-7DFE-46D0-9DD8-D7D1C850FAA2}" dt="2023-04-20T09:47:49.649" v="491"/>
          <ac:spMkLst>
            <pc:docMk/>
            <pc:sldMk cId="3603668884" sldId="618"/>
            <ac:spMk id="27" creationId="{03D6D15E-FED2-76C5-054A-124F51CFF587}"/>
          </ac:spMkLst>
        </pc:spChg>
        <pc:grpChg chg="add mod">
          <ac:chgData name="Catho Jacobs" userId="e679439b-12e0-4690-9b84-caf9b975203a" providerId="ADAL" clId="{8C4171A3-7DFE-46D0-9DD8-D7D1C850FAA2}" dt="2023-04-20T09:47:52.518" v="492" actId="1076"/>
          <ac:grpSpMkLst>
            <pc:docMk/>
            <pc:sldMk cId="3603668884" sldId="618"/>
            <ac:grpSpMk id="25" creationId="{83C412C4-00D9-1E57-AD74-7F3B7E1702D5}"/>
          </ac:grpSpMkLst>
        </pc:grpChg>
      </pc:sldChg>
      <pc:sldMasterChg chg="modSldLayout">
        <pc:chgData name="Catho Jacobs" userId="e679439b-12e0-4690-9b84-caf9b975203a" providerId="ADAL" clId="{8C4171A3-7DFE-46D0-9DD8-D7D1C850FAA2}" dt="2023-04-20T09:26:25.583" v="101"/>
        <pc:sldMasterMkLst>
          <pc:docMk/>
          <pc:sldMasterMk cId="2460954070" sldId="2147483660"/>
        </pc:sldMasterMkLst>
        <pc:sldLayoutChg chg="addSp delSp modSp mod">
          <pc:chgData name="Catho Jacobs" userId="e679439b-12e0-4690-9b84-caf9b975203a" providerId="ADAL" clId="{8C4171A3-7DFE-46D0-9DD8-D7D1C850FAA2}" dt="2023-04-20T09:26:04.740" v="92" actId="1038"/>
          <pc:sldLayoutMkLst>
            <pc:docMk/>
            <pc:sldMasterMk cId="2460954070" sldId="2147483660"/>
            <pc:sldLayoutMk cId="2385387890" sldId="2147483661"/>
          </pc:sldLayoutMkLst>
          <pc:spChg chg="add del mod">
            <ac:chgData name="Catho Jacobs" userId="e679439b-12e0-4690-9b84-caf9b975203a" providerId="ADAL" clId="{8C4171A3-7DFE-46D0-9DD8-D7D1C850FAA2}" dt="2023-04-20T09:25:36.949" v="84" actId="478"/>
            <ac:spMkLst>
              <pc:docMk/>
              <pc:sldMasterMk cId="2460954070" sldId="2147483660"/>
              <pc:sldLayoutMk cId="2385387890" sldId="2147483661"/>
              <ac:spMk id="4" creationId="{A9EFDAED-54B0-2C9F-1E3C-676DDBE1BEE3}"/>
            </ac:spMkLst>
          </pc:spChg>
          <pc:spChg chg="add mod">
            <ac:chgData name="Catho Jacobs" userId="e679439b-12e0-4690-9b84-caf9b975203a" providerId="ADAL" clId="{8C4171A3-7DFE-46D0-9DD8-D7D1C850FAA2}" dt="2023-04-20T09:25:59.869" v="87" actId="2085"/>
            <ac:spMkLst>
              <pc:docMk/>
              <pc:sldMasterMk cId="2460954070" sldId="2147483660"/>
              <pc:sldLayoutMk cId="2385387890" sldId="2147483661"/>
              <ac:spMk id="5" creationId="{A12A4CC9-BDE6-4444-E2D6-88B052ADB784}"/>
            </ac:spMkLst>
          </pc:sp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6" creationId="{E9727853-62F4-9DB9-7FCD-AA09B6CA924F}"/>
            </ac:picMkLst>
          </pc:pic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7" creationId="{3DD90474-1C1B-B376-4F49-BA88320AAA1B}"/>
            </ac:picMkLst>
          </pc:pic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8" creationId="{901A77C7-233C-3F8B-DF59-78170D56A82E}"/>
            </ac:picMkLst>
          </pc:pic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9" creationId="{1D2B333B-A10C-1E9A-1A95-ED270E40C48B}"/>
            </ac:picMkLst>
          </pc:pic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10" creationId="{C47982DD-A5C2-2BF7-7FEF-E5422E4B397D}"/>
            </ac:picMkLst>
          </pc:pic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11" creationId="{FA594BF5-82D1-591C-7004-0313D10AE726}"/>
            </ac:picMkLst>
          </pc:picChg>
          <pc:picChg chg="add mod">
            <ac:chgData name="Catho Jacobs" userId="e679439b-12e0-4690-9b84-caf9b975203a" providerId="ADAL" clId="{8C4171A3-7DFE-46D0-9DD8-D7D1C850FAA2}" dt="2023-04-20T09:26:04.740" v="92" actId="1038"/>
            <ac:picMkLst>
              <pc:docMk/>
              <pc:sldMasterMk cId="2460954070" sldId="2147483660"/>
              <pc:sldLayoutMk cId="2385387890" sldId="2147483661"/>
              <ac:picMk id="12" creationId="{11BECEFB-FB46-E17C-BF91-A1343764DA64}"/>
            </ac:picMkLst>
          </pc:picChg>
        </pc:sldLayoutChg>
        <pc:sldLayoutChg chg="addSp delSp modSp mod">
          <pc:chgData name="Catho Jacobs" userId="e679439b-12e0-4690-9b84-caf9b975203a" providerId="ADAL" clId="{8C4171A3-7DFE-46D0-9DD8-D7D1C850FAA2}" dt="2023-04-20T09:26:14.460" v="93"/>
          <pc:sldLayoutMkLst>
            <pc:docMk/>
            <pc:sldMasterMk cId="2460954070" sldId="2147483660"/>
            <pc:sldLayoutMk cId="949138452" sldId="2147483662"/>
          </pc:sldLayoutMkLst>
          <pc:spChg chg="add mod">
            <ac:chgData name="Catho Jacobs" userId="e679439b-12e0-4690-9b84-caf9b975203a" providerId="ADAL" clId="{8C4171A3-7DFE-46D0-9DD8-D7D1C850FAA2}" dt="2023-04-20T09:26:14.460" v="93"/>
            <ac:spMkLst>
              <pc:docMk/>
              <pc:sldMasterMk cId="2460954070" sldId="2147483660"/>
              <pc:sldLayoutMk cId="949138452" sldId="2147483662"/>
              <ac:spMk id="4" creationId="{3882239C-366D-0F0B-EC45-3390F97DD64F}"/>
            </ac:spMkLst>
          </pc:spChg>
          <pc:spChg chg="del">
            <ac:chgData name="Catho Jacobs" userId="e679439b-12e0-4690-9b84-caf9b975203a" providerId="ADAL" clId="{8C4171A3-7DFE-46D0-9DD8-D7D1C850FAA2}" dt="2023-04-20T09:25:13.458" v="82" actId="478"/>
            <ac:spMkLst>
              <pc:docMk/>
              <pc:sldMasterMk cId="2460954070" sldId="2147483660"/>
              <pc:sldLayoutMk cId="949138452" sldId="2147483662"/>
              <ac:spMk id="5" creationId="{00000000-0000-0000-0000-000000000000}"/>
            </ac:spMkLst>
          </pc:sp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6" creationId="{D5998F11-DAA4-26C1-FB30-AE04949EE958}"/>
            </ac:picMkLst>
          </pc:pic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7" creationId="{92B12DA4-87C7-CFFA-9A94-7B97361A2C26}"/>
            </ac:picMkLst>
          </pc:pic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8" creationId="{5A7626D3-57CB-94EB-1106-8A4C7B03705F}"/>
            </ac:picMkLst>
          </pc:pic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9" creationId="{0370394B-2E8E-BDFE-EF97-84960B4B7DDD}"/>
            </ac:picMkLst>
          </pc:pic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10" creationId="{79740F37-A6AF-95F5-B98E-84A348568953}"/>
            </ac:picMkLst>
          </pc:pic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11" creationId="{F7F690E7-30DD-0E55-1EA8-140792C0D0E7}"/>
            </ac:picMkLst>
          </pc:picChg>
          <pc:picChg chg="add mod">
            <ac:chgData name="Catho Jacobs" userId="e679439b-12e0-4690-9b84-caf9b975203a" providerId="ADAL" clId="{8C4171A3-7DFE-46D0-9DD8-D7D1C850FAA2}" dt="2023-04-20T09:26:14.460" v="93"/>
            <ac:picMkLst>
              <pc:docMk/>
              <pc:sldMasterMk cId="2460954070" sldId="2147483660"/>
              <pc:sldLayoutMk cId="949138452" sldId="2147483662"/>
              <ac:picMk id="12" creationId="{A29151DE-DE8A-A7BE-2844-949A314E957A}"/>
            </ac:picMkLst>
          </pc:picChg>
        </pc:sldLayoutChg>
        <pc:sldLayoutChg chg="addSp modSp">
          <pc:chgData name="Catho Jacobs" userId="e679439b-12e0-4690-9b84-caf9b975203a" providerId="ADAL" clId="{8C4171A3-7DFE-46D0-9DD8-D7D1C850FAA2}" dt="2023-04-20T09:26:16.540" v="94"/>
          <pc:sldLayoutMkLst>
            <pc:docMk/>
            <pc:sldMasterMk cId="2460954070" sldId="2147483660"/>
            <pc:sldLayoutMk cId="2591524520" sldId="2147483663"/>
          </pc:sldLayoutMkLst>
          <pc:spChg chg="add mod">
            <ac:chgData name="Catho Jacobs" userId="e679439b-12e0-4690-9b84-caf9b975203a" providerId="ADAL" clId="{8C4171A3-7DFE-46D0-9DD8-D7D1C850FAA2}" dt="2023-04-20T09:26:16.540" v="94"/>
            <ac:spMkLst>
              <pc:docMk/>
              <pc:sldMasterMk cId="2460954070" sldId="2147483660"/>
              <pc:sldLayoutMk cId="2591524520" sldId="2147483663"/>
              <ac:spMk id="4" creationId="{60EE0FAE-448C-4463-B774-BCF2C1733EC3}"/>
            </ac:spMkLst>
          </pc:sp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6" creationId="{79EF0055-2827-1898-B460-0430EF220DBB}"/>
            </ac:picMkLst>
          </pc:pic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7" creationId="{C5F6AF53-B5EB-1A1C-B032-6BB17403F486}"/>
            </ac:picMkLst>
          </pc:pic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8" creationId="{AABB563F-F070-B8CA-CB43-15E300325413}"/>
            </ac:picMkLst>
          </pc:pic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9" creationId="{38B87B51-448C-447A-B647-C5BE7F8B40A9}"/>
            </ac:picMkLst>
          </pc:pic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10" creationId="{9E729B81-8B86-D93C-9FDF-3A5EFADF53C8}"/>
            </ac:picMkLst>
          </pc:pic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11" creationId="{D6636236-DEB4-45FC-91A3-1C81C24B3723}"/>
            </ac:picMkLst>
          </pc:picChg>
          <pc:picChg chg="add mod">
            <ac:chgData name="Catho Jacobs" userId="e679439b-12e0-4690-9b84-caf9b975203a" providerId="ADAL" clId="{8C4171A3-7DFE-46D0-9DD8-D7D1C850FAA2}" dt="2023-04-20T09:26:16.540" v="94"/>
            <ac:picMkLst>
              <pc:docMk/>
              <pc:sldMasterMk cId="2460954070" sldId="2147483660"/>
              <pc:sldLayoutMk cId="2591524520" sldId="2147483663"/>
              <ac:picMk id="12" creationId="{C8239B4E-499A-0755-9F6C-CA7C2841FECD}"/>
            </ac:picMkLst>
          </pc:picChg>
        </pc:sldLayoutChg>
        <pc:sldLayoutChg chg="addSp modSp">
          <pc:chgData name="Catho Jacobs" userId="e679439b-12e0-4690-9b84-caf9b975203a" providerId="ADAL" clId="{8C4171A3-7DFE-46D0-9DD8-D7D1C850FAA2}" dt="2023-04-20T09:26:17.754" v="95"/>
          <pc:sldLayoutMkLst>
            <pc:docMk/>
            <pc:sldMasterMk cId="2460954070" sldId="2147483660"/>
            <pc:sldLayoutMk cId="1203092039" sldId="2147483664"/>
          </pc:sldLayoutMkLst>
          <pc:spChg chg="add mod">
            <ac:chgData name="Catho Jacobs" userId="e679439b-12e0-4690-9b84-caf9b975203a" providerId="ADAL" clId="{8C4171A3-7DFE-46D0-9DD8-D7D1C850FAA2}" dt="2023-04-20T09:26:17.754" v="95"/>
            <ac:spMkLst>
              <pc:docMk/>
              <pc:sldMasterMk cId="2460954070" sldId="2147483660"/>
              <pc:sldLayoutMk cId="1203092039" sldId="2147483664"/>
              <ac:spMk id="5" creationId="{6D6D0CE3-F736-285F-A708-9AAA9A8DC822}"/>
            </ac:spMkLst>
          </pc:sp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7" creationId="{7925F5BE-AD9C-75D8-27F5-1C526F73E8E5}"/>
            </ac:picMkLst>
          </pc:pic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8" creationId="{8CF610FA-A5E3-D0F9-524D-30303518F63D}"/>
            </ac:picMkLst>
          </pc:pic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9" creationId="{6650A8F1-ADB9-0952-BC12-953153F57ACE}"/>
            </ac:picMkLst>
          </pc:pic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10" creationId="{6F2087A0-00D2-92B5-9E22-7598D548BB9C}"/>
            </ac:picMkLst>
          </pc:pic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11" creationId="{8EBC76B2-ED8D-A909-2504-93416768B842}"/>
            </ac:picMkLst>
          </pc:pic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12" creationId="{36EA589F-5FF3-4BC9-2DD7-F69CD5175255}"/>
            </ac:picMkLst>
          </pc:picChg>
          <pc:picChg chg="add mod">
            <ac:chgData name="Catho Jacobs" userId="e679439b-12e0-4690-9b84-caf9b975203a" providerId="ADAL" clId="{8C4171A3-7DFE-46D0-9DD8-D7D1C850FAA2}" dt="2023-04-20T09:26:17.754" v="95"/>
            <ac:picMkLst>
              <pc:docMk/>
              <pc:sldMasterMk cId="2460954070" sldId="2147483660"/>
              <pc:sldLayoutMk cId="1203092039" sldId="2147483664"/>
              <ac:picMk id="13" creationId="{04651F17-19AC-5317-B6AA-E558E4C3B07E}"/>
            </ac:picMkLst>
          </pc:picChg>
        </pc:sldLayoutChg>
        <pc:sldLayoutChg chg="addSp modSp">
          <pc:chgData name="Catho Jacobs" userId="e679439b-12e0-4690-9b84-caf9b975203a" providerId="ADAL" clId="{8C4171A3-7DFE-46D0-9DD8-D7D1C850FAA2}" dt="2023-04-20T09:26:18.965" v="96"/>
          <pc:sldLayoutMkLst>
            <pc:docMk/>
            <pc:sldMasterMk cId="2460954070" sldId="2147483660"/>
            <pc:sldLayoutMk cId="3733172339" sldId="2147483665"/>
          </pc:sldLayoutMkLst>
          <pc:spChg chg="add mod">
            <ac:chgData name="Catho Jacobs" userId="e679439b-12e0-4690-9b84-caf9b975203a" providerId="ADAL" clId="{8C4171A3-7DFE-46D0-9DD8-D7D1C850FAA2}" dt="2023-04-20T09:26:18.965" v="96"/>
            <ac:spMkLst>
              <pc:docMk/>
              <pc:sldMasterMk cId="2460954070" sldId="2147483660"/>
              <pc:sldLayoutMk cId="3733172339" sldId="2147483665"/>
              <ac:spMk id="7" creationId="{8612924C-F961-CF03-E29C-01F125E9AE9E}"/>
            </ac:spMkLst>
          </pc:sp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9" creationId="{14C19426-5FC5-E7FA-2F14-1F06049F1235}"/>
            </ac:picMkLst>
          </pc:pic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10" creationId="{F1D76497-5732-7568-B8CA-D0CE3863483D}"/>
            </ac:picMkLst>
          </pc:pic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11" creationId="{A23DC0DA-9A6E-F99A-ACAC-AAF7C337B6C2}"/>
            </ac:picMkLst>
          </pc:pic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12" creationId="{34872214-A555-5419-0B96-AD89EB55DD4B}"/>
            </ac:picMkLst>
          </pc:pic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13" creationId="{4E1E96B5-EA05-3782-E852-69806ECEA613}"/>
            </ac:picMkLst>
          </pc:pic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14" creationId="{1C05B7B5-797B-C9FB-39B5-CD60EDA5FBA7}"/>
            </ac:picMkLst>
          </pc:picChg>
          <pc:picChg chg="add mod">
            <ac:chgData name="Catho Jacobs" userId="e679439b-12e0-4690-9b84-caf9b975203a" providerId="ADAL" clId="{8C4171A3-7DFE-46D0-9DD8-D7D1C850FAA2}" dt="2023-04-20T09:26:18.965" v="96"/>
            <ac:picMkLst>
              <pc:docMk/>
              <pc:sldMasterMk cId="2460954070" sldId="2147483660"/>
              <pc:sldLayoutMk cId="3733172339" sldId="2147483665"/>
              <ac:picMk id="15" creationId="{F90ACD93-7F31-C337-379E-C4341C7EFD31}"/>
            </ac:picMkLst>
          </pc:picChg>
        </pc:sldLayoutChg>
        <pc:sldLayoutChg chg="addSp modSp">
          <pc:chgData name="Catho Jacobs" userId="e679439b-12e0-4690-9b84-caf9b975203a" providerId="ADAL" clId="{8C4171A3-7DFE-46D0-9DD8-D7D1C850FAA2}" dt="2023-04-20T09:26:20.251" v="97"/>
          <pc:sldLayoutMkLst>
            <pc:docMk/>
            <pc:sldMasterMk cId="2460954070" sldId="2147483660"/>
            <pc:sldLayoutMk cId="3210312558" sldId="2147483666"/>
          </pc:sldLayoutMkLst>
          <pc:spChg chg="add mod">
            <ac:chgData name="Catho Jacobs" userId="e679439b-12e0-4690-9b84-caf9b975203a" providerId="ADAL" clId="{8C4171A3-7DFE-46D0-9DD8-D7D1C850FAA2}" dt="2023-04-20T09:26:20.251" v="97"/>
            <ac:spMkLst>
              <pc:docMk/>
              <pc:sldMasterMk cId="2460954070" sldId="2147483660"/>
              <pc:sldLayoutMk cId="3210312558" sldId="2147483666"/>
              <ac:spMk id="3" creationId="{E4603CB5-816F-B1D6-2781-4D0741BC41AC}"/>
            </ac:spMkLst>
          </pc:sp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5" creationId="{6DA72D38-78C7-53C8-7A96-033ED4D6280C}"/>
            </ac:picMkLst>
          </pc:pic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6" creationId="{29C9224D-43AF-7008-16D3-6AA0CF37C522}"/>
            </ac:picMkLst>
          </pc:pic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7" creationId="{2175C291-0864-0089-54D2-EBC13B3C6786}"/>
            </ac:picMkLst>
          </pc:pic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8" creationId="{414F7D33-9740-3A1F-DA7C-B8BF19400734}"/>
            </ac:picMkLst>
          </pc:pic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9" creationId="{8A4AF83A-1B93-A0F6-48F2-1D4BA6065B7C}"/>
            </ac:picMkLst>
          </pc:pic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10" creationId="{F3628AB5-FC2D-BCEC-410B-CD9CD91BCC42}"/>
            </ac:picMkLst>
          </pc:picChg>
          <pc:picChg chg="add mod">
            <ac:chgData name="Catho Jacobs" userId="e679439b-12e0-4690-9b84-caf9b975203a" providerId="ADAL" clId="{8C4171A3-7DFE-46D0-9DD8-D7D1C850FAA2}" dt="2023-04-20T09:26:20.251" v="97"/>
            <ac:picMkLst>
              <pc:docMk/>
              <pc:sldMasterMk cId="2460954070" sldId="2147483660"/>
              <pc:sldLayoutMk cId="3210312558" sldId="2147483666"/>
              <ac:picMk id="11" creationId="{CC368AE4-10A5-65B6-F727-7C2384CC8C3B}"/>
            </ac:picMkLst>
          </pc:picChg>
        </pc:sldLayoutChg>
        <pc:sldLayoutChg chg="addSp modSp">
          <pc:chgData name="Catho Jacobs" userId="e679439b-12e0-4690-9b84-caf9b975203a" providerId="ADAL" clId="{8C4171A3-7DFE-46D0-9DD8-D7D1C850FAA2}" dt="2023-04-20T09:26:21.433" v="98"/>
          <pc:sldLayoutMkLst>
            <pc:docMk/>
            <pc:sldMasterMk cId="2460954070" sldId="2147483660"/>
            <pc:sldLayoutMk cId="3146388984" sldId="2147483667"/>
          </pc:sldLayoutMkLst>
          <pc:spChg chg="add mod">
            <ac:chgData name="Catho Jacobs" userId="e679439b-12e0-4690-9b84-caf9b975203a" providerId="ADAL" clId="{8C4171A3-7DFE-46D0-9DD8-D7D1C850FAA2}" dt="2023-04-20T09:26:21.433" v="98"/>
            <ac:spMkLst>
              <pc:docMk/>
              <pc:sldMasterMk cId="2460954070" sldId="2147483660"/>
              <pc:sldLayoutMk cId="3146388984" sldId="2147483667"/>
              <ac:spMk id="2" creationId="{8999DD4B-47BF-1D4D-4EA2-E47151D19D0D}"/>
            </ac:spMkLst>
          </pc:sp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4" creationId="{79FDA4D9-AD26-90D3-F516-0CD36AED6948}"/>
            </ac:picMkLst>
          </pc:pic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5" creationId="{1A09FC8B-DC73-59B2-7359-4B8671DA2DC6}"/>
            </ac:picMkLst>
          </pc:pic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6" creationId="{87B4866E-82FF-B95C-E850-963F303F322B}"/>
            </ac:picMkLst>
          </pc:pic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7" creationId="{9EEAEB6D-FA03-6465-D228-2D66BDB81D19}"/>
            </ac:picMkLst>
          </pc:pic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8" creationId="{02959A9F-77D4-0347-CCE7-691536D7C8D3}"/>
            </ac:picMkLst>
          </pc:pic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9" creationId="{C6C2E14B-1E03-472B-BA25-44A5851C70D2}"/>
            </ac:picMkLst>
          </pc:picChg>
          <pc:picChg chg="add mod">
            <ac:chgData name="Catho Jacobs" userId="e679439b-12e0-4690-9b84-caf9b975203a" providerId="ADAL" clId="{8C4171A3-7DFE-46D0-9DD8-D7D1C850FAA2}" dt="2023-04-20T09:26:21.433" v="98"/>
            <ac:picMkLst>
              <pc:docMk/>
              <pc:sldMasterMk cId="2460954070" sldId="2147483660"/>
              <pc:sldLayoutMk cId="3146388984" sldId="2147483667"/>
              <ac:picMk id="10" creationId="{7A34D7C1-63DD-B231-1D68-D4D290AA72F0}"/>
            </ac:picMkLst>
          </pc:picChg>
        </pc:sldLayoutChg>
        <pc:sldLayoutChg chg="addSp modSp">
          <pc:chgData name="Catho Jacobs" userId="e679439b-12e0-4690-9b84-caf9b975203a" providerId="ADAL" clId="{8C4171A3-7DFE-46D0-9DD8-D7D1C850FAA2}" dt="2023-04-20T09:26:22.614" v="99"/>
          <pc:sldLayoutMkLst>
            <pc:docMk/>
            <pc:sldMasterMk cId="2460954070" sldId="2147483660"/>
            <pc:sldLayoutMk cId="3171841454" sldId="2147483668"/>
          </pc:sldLayoutMkLst>
          <pc:spChg chg="add mod">
            <ac:chgData name="Catho Jacobs" userId="e679439b-12e0-4690-9b84-caf9b975203a" providerId="ADAL" clId="{8C4171A3-7DFE-46D0-9DD8-D7D1C850FAA2}" dt="2023-04-20T09:26:22.614" v="99"/>
            <ac:spMkLst>
              <pc:docMk/>
              <pc:sldMasterMk cId="2460954070" sldId="2147483660"/>
              <pc:sldLayoutMk cId="3171841454" sldId="2147483668"/>
              <ac:spMk id="5" creationId="{6CF77106-B6A6-356A-FC2F-8C0523C7F4D9}"/>
            </ac:spMkLst>
          </pc:sp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7" creationId="{D81F6EA7-94A2-0CFC-D76D-F480D98AEB8C}"/>
            </ac:picMkLst>
          </pc:pic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8" creationId="{92960754-B9B4-CC7B-6D3D-B46C684ED458}"/>
            </ac:picMkLst>
          </pc:pic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9" creationId="{0BF34AF5-371F-9EB7-15FE-6C6D9D486E97}"/>
            </ac:picMkLst>
          </pc:pic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10" creationId="{25B8CDAB-8AEC-9E09-8983-4E29E3943B23}"/>
            </ac:picMkLst>
          </pc:pic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11" creationId="{60FB55FF-026C-2AEC-BFBD-7B7C7F326BF0}"/>
            </ac:picMkLst>
          </pc:pic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12" creationId="{D1D9D6D8-D2C0-AB7B-736F-94792D0BEBD5}"/>
            </ac:picMkLst>
          </pc:picChg>
          <pc:picChg chg="add mod">
            <ac:chgData name="Catho Jacobs" userId="e679439b-12e0-4690-9b84-caf9b975203a" providerId="ADAL" clId="{8C4171A3-7DFE-46D0-9DD8-D7D1C850FAA2}" dt="2023-04-20T09:26:22.614" v="99"/>
            <ac:picMkLst>
              <pc:docMk/>
              <pc:sldMasterMk cId="2460954070" sldId="2147483660"/>
              <pc:sldLayoutMk cId="3171841454" sldId="2147483668"/>
              <ac:picMk id="13" creationId="{A6AC1CF3-F9ED-6D8E-6324-C900427EEF05}"/>
            </ac:picMkLst>
          </pc:picChg>
        </pc:sldLayoutChg>
        <pc:sldLayoutChg chg="addSp modSp">
          <pc:chgData name="Catho Jacobs" userId="e679439b-12e0-4690-9b84-caf9b975203a" providerId="ADAL" clId="{8C4171A3-7DFE-46D0-9DD8-D7D1C850FAA2}" dt="2023-04-20T09:26:24.294" v="100"/>
          <pc:sldLayoutMkLst>
            <pc:docMk/>
            <pc:sldMasterMk cId="2460954070" sldId="2147483660"/>
            <pc:sldLayoutMk cId="1718958274" sldId="2147483669"/>
          </pc:sldLayoutMkLst>
          <pc:spChg chg="add mod">
            <ac:chgData name="Catho Jacobs" userId="e679439b-12e0-4690-9b84-caf9b975203a" providerId="ADAL" clId="{8C4171A3-7DFE-46D0-9DD8-D7D1C850FAA2}" dt="2023-04-20T09:26:24.294" v="100"/>
            <ac:spMkLst>
              <pc:docMk/>
              <pc:sldMasterMk cId="2460954070" sldId="2147483660"/>
              <pc:sldLayoutMk cId="1718958274" sldId="2147483669"/>
              <ac:spMk id="5" creationId="{E931B864-D6F8-23B0-067D-683C5B507DC1}"/>
            </ac:spMkLst>
          </pc:sp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7" creationId="{49BB1BE3-39AB-7F73-7EA3-ADA1C18F3EE0}"/>
            </ac:picMkLst>
          </pc:pic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8" creationId="{65C2944C-A326-7462-BF67-F9679097B8AD}"/>
            </ac:picMkLst>
          </pc:pic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9" creationId="{379FA47D-4CFE-41EC-2044-CA37AC322775}"/>
            </ac:picMkLst>
          </pc:pic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10" creationId="{6C2DD9F2-1A90-D635-A725-1AC7151E9DD9}"/>
            </ac:picMkLst>
          </pc:pic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11" creationId="{AEC66885-0B4E-F81A-4C73-12DC285D0918}"/>
            </ac:picMkLst>
          </pc:pic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12" creationId="{6A9761EE-415B-4794-E986-B7EF0BD9AFBC}"/>
            </ac:picMkLst>
          </pc:picChg>
          <pc:picChg chg="add mod">
            <ac:chgData name="Catho Jacobs" userId="e679439b-12e0-4690-9b84-caf9b975203a" providerId="ADAL" clId="{8C4171A3-7DFE-46D0-9DD8-D7D1C850FAA2}" dt="2023-04-20T09:26:24.294" v="100"/>
            <ac:picMkLst>
              <pc:docMk/>
              <pc:sldMasterMk cId="2460954070" sldId="2147483660"/>
              <pc:sldLayoutMk cId="1718958274" sldId="2147483669"/>
              <ac:picMk id="13" creationId="{A30C4CE7-200E-0D37-E157-8C9DBAAFB715}"/>
            </ac:picMkLst>
          </pc:picChg>
        </pc:sldLayoutChg>
        <pc:sldLayoutChg chg="addSp modSp">
          <pc:chgData name="Catho Jacobs" userId="e679439b-12e0-4690-9b84-caf9b975203a" providerId="ADAL" clId="{8C4171A3-7DFE-46D0-9DD8-D7D1C850FAA2}" dt="2023-04-20T09:26:25.583" v="101"/>
          <pc:sldLayoutMkLst>
            <pc:docMk/>
            <pc:sldMasterMk cId="2460954070" sldId="2147483660"/>
            <pc:sldLayoutMk cId="2489944560" sldId="2147483670"/>
          </pc:sldLayoutMkLst>
          <pc:spChg chg="add mod">
            <ac:chgData name="Catho Jacobs" userId="e679439b-12e0-4690-9b84-caf9b975203a" providerId="ADAL" clId="{8C4171A3-7DFE-46D0-9DD8-D7D1C850FAA2}" dt="2023-04-20T09:26:25.583" v="101"/>
            <ac:spMkLst>
              <pc:docMk/>
              <pc:sldMasterMk cId="2460954070" sldId="2147483660"/>
              <pc:sldLayoutMk cId="2489944560" sldId="2147483670"/>
              <ac:spMk id="7" creationId="{9D376230-2837-3D02-ECDF-8FC007D28B05}"/>
            </ac:spMkLst>
          </pc:sp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8" creationId="{7D8130D4-7ABF-0B43-9C1A-4BC8A1D16D5C}"/>
            </ac:picMkLst>
          </pc:pic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9" creationId="{C83D1011-1A49-5438-CB06-03AC62205DAD}"/>
            </ac:picMkLst>
          </pc:pic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10" creationId="{A4E71B5B-61D0-E7C6-5705-C3F6B6890067}"/>
            </ac:picMkLst>
          </pc:pic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11" creationId="{FF2777B2-3B7B-B869-73F8-C90736975E72}"/>
            </ac:picMkLst>
          </pc:pic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12" creationId="{9DC40F9E-9BA9-5040-DEF4-EB693ACF6399}"/>
            </ac:picMkLst>
          </pc:pic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13" creationId="{287BC0F0-D9D9-7657-064A-CF3757D4FDE4}"/>
            </ac:picMkLst>
          </pc:picChg>
          <pc:picChg chg="add mod">
            <ac:chgData name="Catho Jacobs" userId="e679439b-12e0-4690-9b84-caf9b975203a" providerId="ADAL" clId="{8C4171A3-7DFE-46D0-9DD8-D7D1C850FAA2}" dt="2023-04-20T09:26:25.583" v="101"/>
            <ac:picMkLst>
              <pc:docMk/>
              <pc:sldMasterMk cId="2460954070" sldId="2147483660"/>
              <pc:sldLayoutMk cId="2489944560" sldId="2147483670"/>
              <ac:picMk id="14" creationId="{F5034B74-787F-A6C3-AE58-99C126ADD56A}"/>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rgbClr val="405671"/>
        </a:solidFill>
      </dgm:spPr>
      <dgm:t>
        <a:bodyPr/>
        <a:lstStyle/>
        <a:p>
          <a:r>
            <a:rPr lang="en-US" b="1" dirty="0"/>
            <a:t>Knowledge</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rgbClr val="405671"/>
        </a:solidFill>
      </dgm:spPr>
      <dgm:t>
        <a:bodyPr/>
        <a:lstStyle/>
        <a:p>
          <a:r>
            <a:rPr lang="en-US" b="1" dirty="0"/>
            <a:t>Language</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rgbClr val="405671"/>
        </a:solidFill>
      </dgm:spPr>
      <dgm:t>
        <a:bodyPr/>
        <a:lstStyle/>
        <a:p>
          <a:r>
            <a:rPr lang="en-US" b="1" dirty="0"/>
            <a:t>Project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rgbClr val="405671"/>
        </a:solidFill>
      </dgm:spPr>
      <dgm:t>
        <a:bodyPr/>
        <a:lstStyle/>
        <a:p>
          <a:r>
            <a:rPr lang="en-US" b="1" dirty="0"/>
            <a:t>Creativity</a:t>
          </a:r>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rgbClr val="405671"/>
        </a:solidFill>
      </dgm:spPr>
      <dgm:t>
        <a:bodyPr/>
        <a:lstStyle/>
        <a:p>
          <a:r>
            <a:rPr lang="en-US" b="1" dirty="0" err="1"/>
            <a:t>Interculturality</a:t>
          </a:r>
          <a:endParaRPr lang="en-US" b="1" dirty="0"/>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rgbClr val="405671"/>
        </a:solidFill>
      </dgm:spPr>
      <dgm:t>
        <a:bodyPr/>
        <a:lstStyle/>
        <a:p>
          <a:r>
            <a:rPr lang="en-US" b="1" dirty="0"/>
            <a:t>Communication</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dgm:presLayoutVars>
          <dgm:bulletEnabled val="1"/>
        </dgm:presLayoutVars>
      </dgm:prSet>
      <dgm:spPr>
        <a:prstGeom prst="roundRect">
          <a:avLst/>
        </a:prstGeom>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dgm:presLayoutVars>
          <dgm:bulletEnabled val="1"/>
        </dgm:presLayoutVars>
      </dgm:prSet>
      <dgm:spPr>
        <a:prstGeom prst="roundRect">
          <a:avLst/>
        </a:prstGeom>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dgm:presLayoutVars>
          <dgm:bulletEnabled val="1"/>
        </dgm:presLayoutVars>
      </dgm:prSet>
      <dgm:spPr>
        <a:prstGeom prst="roundRect">
          <a:avLst/>
        </a:prstGeom>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dgm:presLayoutVars>
          <dgm:bulletEnabled val="1"/>
        </dgm:presLayoutVars>
      </dgm:prSet>
      <dgm:spPr>
        <a:prstGeom prst="roundRect">
          <a:avLst/>
        </a:prstGeom>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dgm:presLayoutVars>
          <dgm:bulletEnabled val="1"/>
        </dgm:presLayoutVars>
      </dgm:prSet>
      <dgm:spPr>
        <a:prstGeom prst="roundRect">
          <a:avLst/>
        </a:prstGeom>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dgm:presLayoutVars>
          <dgm:bulletEnabled val="1"/>
        </dgm:presLayoutVars>
      </dgm:prSet>
      <dgm:spPr>
        <a:prstGeom prst="roundRect">
          <a:avLst/>
        </a:prstGeom>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2847CF-AB3F-4C39-AA01-EBB217E2A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0850FD-714A-4066-B10B-A2683A38EC29}">
      <dgm:prSet phldrT="[Text]"/>
      <dgm:spPr>
        <a:solidFill>
          <a:srgbClr val="FF924C"/>
        </a:solidFill>
      </dgm:spPr>
      <dgm:t>
        <a:bodyPr/>
        <a:lstStyle/>
        <a:p>
          <a:r>
            <a:rPr lang="en-US" dirty="0"/>
            <a:t>Content</a:t>
          </a:r>
        </a:p>
      </dgm:t>
    </dgm:pt>
    <dgm:pt modelId="{88CB1A47-311E-4071-B4E8-89E10FEDF2E4}" type="parTrans" cxnId="{5AB20A80-8629-407D-968A-571C2E419F97}">
      <dgm:prSet/>
      <dgm:spPr/>
      <dgm:t>
        <a:bodyPr/>
        <a:lstStyle/>
        <a:p>
          <a:endParaRPr lang="en-US"/>
        </a:p>
      </dgm:t>
    </dgm:pt>
    <dgm:pt modelId="{2EE79D83-4452-43C3-8D9C-342F8882F8B4}" type="sibTrans" cxnId="{5AB20A80-8629-407D-968A-571C2E419F97}">
      <dgm:prSet/>
      <dgm:spPr/>
      <dgm:t>
        <a:bodyPr/>
        <a:lstStyle/>
        <a:p>
          <a:endParaRPr lang="en-US"/>
        </a:p>
      </dgm:t>
    </dgm:pt>
    <dgm:pt modelId="{550DF22F-0D82-4FA9-83F1-31832B64E6CA}">
      <dgm:prSet phldrT="[Text]"/>
      <dgm:spPr>
        <a:solidFill>
          <a:srgbClr val="FF924C"/>
        </a:solidFill>
      </dgm:spPr>
      <dgm:t>
        <a:bodyPr/>
        <a:lstStyle/>
        <a:p>
          <a:r>
            <a:rPr lang="en-US" dirty="0"/>
            <a:t>Learning activities</a:t>
          </a:r>
        </a:p>
      </dgm:t>
    </dgm:pt>
    <dgm:pt modelId="{DEA03361-5F47-4913-A3A0-C3301C9ACBBC}" type="parTrans" cxnId="{CB6FA887-20B7-4D32-9038-591180389B12}">
      <dgm:prSet/>
      <dgm:spPr/>
      <dgm:t>
        <a:bodyPr/>
        <a:lstStyle/>
        <a:p>
          <a:endParaRPr lang="en-US"/>
        </a:p>
      </dgm:t>
    </dgm:pt>
    <dgm:pt modelId="{5A0F22A4-1824-492F-90DE-B62760755966}" type="sibTrans" cxnId="{CB6FA887-20B7-4D32-9038-591180389B12}">
      <dgm:prSet/>
      <dgm:spPr/>
      <dgm:t>
        <a:bodyPr/>
        <a:lstStyle/>
        <a:p>
          <a:endParaRPr lang="en-US"/>
        </a:p>
      </dgm:t>
    </dgm:pt>
    <dgm:pt modelId="{8A9A0B5F-AD06-449C-BBE2-56609833FB72}" type="pres">
      <dgm:prSet presAssocID="{9A2847CF-AB3F-4C39-AA01-EBB217E2A7ED}" presName="diagram" presStyleCnt="0">
        <dgm:presLayoutVars>
          <dgm:dir/>
          <dgm:resizeHandles val="exact"/>
        </dgm:presLayoutVars>
      </dgm:prSet>
      <dgm:spPr/>
    </dgm:pt>
    <dgm:pt modelId="{4EDE9E29-017D-4A0C-B686-B3B968FD2A7A}" type="pres">
      <dgm:prSet presAssocID="{9F0850FD-714A-4066-B10B-A2683A38EC29}" presName="node" presStyleLbl="node1" presStyleIdx="0" presStyleCnt="2">
        <dgm:presLayoutVars>
          <dgm:bulletEnabled val="1"/>
        </dgm:presLayoutVars>
      </dgm:prSet>
      <dgm:spPr>
        <a:prstGeom prst="roundRect">
          <a:avLst/>
        </a:prstGeom>
      </dgm:spPr>
    </dgm:pt>
    <dgm:pt modelId="{886FD24D-89CD-433E-A47C-80FF6F6FA4B7}" type="pres">
      <dgm:prSet presAssocID="{2EE79D83-4452-43C3-8D9C-342F8882F8B4}" presName="sibTrans" presStyleCnt="0"/>
      <dgm:spPr/>
    </dgm:pt>
    <dgm:pt modelId="{1841A4E6-5A85-48F0-801E-2C65A22F97F6}" type="pres">
      <dgm:prSet presAssocID="{550DF22F-0D82-4FA9-83F1-31832B64E6CA}" presName="node" presStyleLbl="node1" presStyleIdx="1" presStyleCnt="2">
        <dgm:presLayoutVars>
          <dgm:bulletEnabled val="1"/>
        </dgm:presLayoutVars>
      </dgm:prSet>
      <dgm:spPr>
        <a:prstGeom prst="roundRect">
          <a:avLst/>
        </a:prstGeom>
      </dgm:spPr>
    </dgm:pt>
  </dgm:ptLst>
  <dgm:cxnLst>
    <dgm:cxn modelId="{0B25F719-3008-4090-A6D8-75E9FE40F15E}" type="presOf" srcId="{9F0850FD-714A-4066-B10B-A2683A38EC29}" destId="{4EDE9E29-017D-4A0C-B686-B3B968FD2A7A}" srcOrd="0" destOrd="0" presId="urn:microsoft.com/office/officeart/2005/8/layout/default"/>
    <dgm:cxn modelId="{6C8BAA25-4167-4DCC-B588-C6F24C0DEDD9}" type="presOf" srcId="{9A2847CF-AB3F-4C39-AA01-EBB217E2A7ED}" destId="{8A9A0B5F-AD06-449C-BBE2-56609833FB72}" srcOrd="0" destOrd="0" presId="urn:microsoft.com/office/officeart/2005/8/layout/default"/>
    <dgm:cxn modelId="{5AB20A80-8629-407D-968A-571C2E419F97}" srcId="{9A2847CF-AB3F-4C39-AA01-EBB217E2A7ED}" destId="{9F0850FD-714A-4066-B10B-A2683A38EC29}" srcOrd="0" destOrd="0" parTransId="{88CB1A47-311E-4071-B4E8-89E10FEDF2E4}" sibTransId="{2EE79D83-4452-43C3-8D9C-342F8882F8B4}"/>
    <dgm:cxn modelId="{CB6FA887-20B7-4D32-9038-591180389B12}" srcId="{9A2847CF-AB3F-4C39-AA01-EBB217E2A7ED}" destId="{550DF22F-0D82-4FA9-83F1-31832B64E6CA}" srcOrd="1" destOrd="0" parTransId="{DEA03361-5F47-4913-A3A0-C3301C9ACBBC}" sibTransId="{5A0F22A4-1824-492F-90DE-B62760755966}"/>
    <dgm:cxn modelId="{A341D7B0-0C4D-4E7F-9899-399659553CEA}" type="presOf" srcId="{550DF22F-0D82-4FA9-83F1-31832B64E6CA}" destId="{1841A4E6-5A85-48F0-801E-2C65A22F97F6}" srcOrd="0" destOrd="0" presId="urn:microsoft.com/office/officeart/2005/8/layout/default"/>
    <dgm:cxn modelId="{60AD0513-AF91-43D8-B973-AB3D7986BA3E}" type="presParOf" srcId="{8A9A0B5F-AD06-449C-BBE2-56609833FB72}" destId="{4EDE9E29-017D-4A0C-B686-B3B968FD2A7A}" srcOrd="0" destOrd="0" presId="urn:microsoft.com/office/officeart/2005/8/layout/default"/>
    <dgm:cxn modelId="{A978BD24-230A-4572-B27B-67E58FE2BE92}" type="presParOf" srcId="{8A9A0B5F-AD06-449C-BBE2-56609833FB72}" destId="{886FD24D-89CD-433E-A47C-80FF6F6FA4B7}" srcOrd="1" destOrd="0" presId="urn:microsoft.com/office/officeart/2005/8/layout/default"/>
    <dgm:cxn modelId="{991109F2-08E0-4507-B56F-CC9C6E684EEB}" type="presParOf" srcId="{8A9A0B5F-AD06-449C-BBE2-56609833FB72}" destId="{1841A4E6-5A85-48F0-801E-2C65A22F97F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rgbClr val="405671"/>
        </a:solidFill>
      </dgm:spPr>
      <dgm:t>
        <a:bodyPr/>
        <a:lstStyle/>
        <a:p>
          <a:r>
            <a:rPr lang="en-US" dirty="0"/>
            <a:t>Knowledge</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rgbClr val="405671"/>
        </a:solidFill>
      </dgm:spPr>
      <dgm:t>
        <a:bodyPr/>
        <a:lstStyle/>
        <a:p>
          <a:r>
            <a:rPr lang="en-US" dirty="0"/>
            <a:t>Language</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rgbClr val="405671"/>
        </a:solidFill>
      </dgm:spPr>
      <dgm:t>
        <a:bodyPr/>
        <a:lstStyle/>
        <a:p>
          <a:r>
            <a:rPr lang="en-US" dirty="0"/>
            <a:t>Project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rgbClr val="405671"/>
        </a:solidFill>
      </dgm:spPr>
      <dgm:t>
        <a:bodyPr/>
        <a:lstStyle/>
        <a:p>
          <a:r>
            <a:rPr lang="en-US" dirty="0"/>
            <a:t>Creativity</a:t>
          </a:r>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rgbClr val="405671"/>
        </a:solidFill>
      </dgm:spPr>
      <dgm:t>
        <a:bodyPr/>
        <a:lstStyle/>
        <a:p>
          <a:r>
            <a:rPr lang="en-US" dirty="0" err="1"/>
            <a:t>Interculturality</a:t>
          </a:r>
          <a:endParaRPr lang="en-US" dirty="0"/>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rgbClr val="405671"/>
        </a:solidFill>
      </dgm:spPr>
      <dgm:t>
        <a:bodyPr/>
        <a:lstStyle/>
        <a:p>
          <a:r>
            <a:rPr lang="en-US" dirty="0"/>
            <a:t>Communication</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dgm:presLayoutVars>
          <dgm:bulletEnabled val="1"/>
        </dgm:presLayoutVars>
      </dgm:prSet>
      <dgm:spPr>
        <a:prstGeom prst="roundRect">
          <a:avLst/>
        </a:prstGeom>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dgm:presLayoutVars>
          <dgm:bulletEnabled val="1"/>
        </dgm:presLayoutVars>
      </dgm:prSet>
      <dgm:spPr>
        <a:prstGeom prst="roundRect">
          <a:avLst/>
        </a:prstGeom>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dgm:presLayoutVars>
          <dgm:bulletEnabled val="1"/>
        </dgm:presLayoutVars>
      </dgm:prSet>
      <dgm:spPr>
        <a:prstGeom prst="roundRect">
          <a:avLst/>
        </a:prstGeom>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dgm:presLayoutVars>
          <dgm:bulletEnabled val="1"/>
        </dgm:presLayoutVars>
      </dgm:prSet>
      <dgm:spPr>
        <a:prstGeom prst="roundRect">
          <a:avLst/>
        </a:prstGeom>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dgm:presLayoutVars>
          <dgm:bulletEnabled val="1"/>
        </dgm:presLayoutVars>
      </dgm:prSet>
      <dgm:spPr>
        <a:prstGeom prst="roundRect">
          <a:avLst/>
        </a:prstGeom>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dgm:presLayoutVars>
          <dgm:bulletEnabled val="1"/>
        </dgm:presLayoutVars>
      </dgm:prSet>
      <dgm:spPr>
        <a:prstGeom prst="roundRect">
          <a:avLst/>
        </a:prstGeom>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2847CF-AB3F-4C39-AA01-EBB217E2A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0850FD-714A-4066-B10B-A2683A38EC29}">
      <dgm:prSet phldrT="[Text]"/>
      <dgm:spPr>
        <a:solidFill>
          <a:srgbClr val="FF924C"/>
        </a:solidFill>
      </dgm:spPr>
      <dgm:t>
        <a:bodyPr/>
        <a:lstStyle/>
        <a:p>
          <a:r>
            <a:rPr lang="en-US" dirty="0">
              <a:solidFill>
                <a:schemeClr val="bg1"/>
              </a:solidFill>
            </a:rPr>
            <a:t>Content</a:t>
          </a:r>
        </a:p>
      </dgm:t>
    </dgm:pt>
    <dgm:pt modelId="{88CB1A47-311E-4071-B4E8-89E10FEDF2E4}" type="parTrans" cxnId="{5AB20A80-8629-407D-968A-571C2E419F97}">
      <dgm:prSet/>
      <dgm:spPr/>
      <dgm:t>
        <a:bodyPr/>
        <a:lstStyle/>
        <a:p>
          <a:endParaRPr lang="en-US"/>
        </a:p>
      </dgm:t>
    </dgm:pt>
    <dgm:pt modelId="{2EE79D83-4452-43C3-8D9C-342F8882F8B4}" type="sibTrans" cxnId="{5AB20A80-8629-407D-968A-571C2E419F97}">
      <dgm:prSet/>
      <dgm:spPr/>
      <dgm:t>
        <a:bodyPr/>
        <a:lstStyle/>
        <a:p>
          <a:endParaRPr lang="en-US"/>
        </a:p>
      </dgm:t>
    </dgm:pt>
    <dgm:pt modelId="{550DF22F-0D82-4FA9-83F1-31832B64E6CA}">
      <dgm:prSet phldrT="[Text]"/>
      <dgm:spPr>
        <a:solidFill>
          <a:schemeClr val="accent2">
            <a:lumMod val="20000"/>
            <a:lumOff val="80000"/>
          </a:schemeClr>
        </a:solidFill>
      </dgm:spPr>
      <dgm:t>
        <a:bodyPr/>
        <a:lstStyle/>
        <a:p>
          <a:r>
            <a:rPr lang="en-US" dirty="0">
              <a:solidFill>
                <a:schemeClr val="bg1"/>
              </a:solidFill>
            </a:rPr>
            <a:t>Learning activities</a:t>
          </a:r>
        </a:p>
      </dgm:t>
    </dgm:pt>
    <dgm:pt modelId="{DEA03361-5F47-4913-A3A0-C3301C9ACBBC}" type="parTrans" cxnId="{CB6FA887-20B7-4D32-9038-591180389B12}">
      <dgm:prSet/>
      <dgm:spPr/>
      <dgm:t>
        <a:bodyPr/>
        <a:lstStyle/>
        <a:p>
          <a:endParaRPr lang="en-US"/>
        </a:p>
      </dgm:t>
    </dgm:pt>
    <dgm:pt modelId="{5A0F22A4-1824-492F-90DE-B62760755966}" type="sibTrans" cxnId="{CB6FA887-20B7-4D32-9038-591180389B12}">
      <dgm:prSet/>
      <dgm:spPr/>
      <dgm:t>
        <a:bodyPr/>
        <a:lstStyle/>
        <a:p>
          <a:endParaRPr lang="en-US"/>
        </a:p>
      </dgm:t>
    </dgm:pt>
    <dgm:pt modelId="{8A9A0B5F-AD06-449C-BBE2-56609833FB72}" type="pres">
      <dgm:prSet presAssocID="{9A2847CF-AB3F-4C39-AA01-EBB217E2A7ED}" presName="diagram" presStyleCnt="0">
        <dgm:presLayoutVars>
          <dgm:dir/>
          <dgm:resizeHandles val="exact"/>
        </dgm:presLayoutVars>
      </dgm:prSet>
      <dgm:spPr/>
    </dgm:pt>
    <dgm:pt modelId="{4EDE9E29-017D-4A0C-B686-B3B968FD2A7A}" type="pres">
      <dgm:prSet presAssocID="{9F0850FD-714A-4066-B10B-A2683A38EC29}" presName="node" presStyleLbl="node1" presStyleIdx="0" presStyleCnt="2">
        <dgm:presLayoutVars>
          <dgm:bulletEnabled val="1"/>
        </dgm:presLayoutVars>
      </dgm:prSet>
      <dgm:spPr>
        <a:prstGeom prst="roundRect">
          <a:avLst/>
        </a:prstGeom>
      </dgm:spPr>
    </dgm:pt>
    <dgm:pt modelId="{886FD24D-89CD-433E-A47C-80FF6F6FA4B7}" type="pres">
      <dgm:prSet presAssocID="{2EE79D83-4452-43C3-8D9C-342F8882F8B4}" presName="sibTrans" presStyleCnt="0"/>
      <dgm:spPr/>
    </dgm:pt>
    <dgm:pt modelId="{1841A4E6-5A85-48F0-801E-2C65A22F97F6}" type="pres">
      <dgm:prSet presAssocID="{550DF22F-0D82-4FA9-83F1-31832B64E6CA}" presName="node" presStyleLbl="node1" presStyleIdx="1" presStyleCnt="2">
        <dgm:presLayoutVars>
          <dgm:bulletEnabled val="1"/>
        </dgm:presLayoutVars>
      </dgm:prSet>
      <dgm:spPr>
        <a:prstGeom prst="roundRect">
          <a:avLst/>
        </a:prstGeom>
      </dgm:spPr>
    </dgm:pt>
  </dgm:ptLst>
  <dgm:cxnLst>
    <dgm:cxn modelId="{0B25F719-3008-4090-A6D8-75E9FE40F15E}" type="presOf" srcId="{9F0850FD-714A-4066-B10B-A2683A38EC29}" destId="{4EDE9E29-017D-4A0C-B686-B3B968FD2A7A}" srcOrd="0" destOrd="0" presId="urn:microsoft.com/office/officeart/2005/8/layout/default"/>
    <dgm:cxn modelId="{6C8BAA25-4167-4DCC-B588-C6F24C0DEDD9}" type="presOf" srcId="{9A2847CF-AB3F-4C39-AA01-EBB217E2A7ED}" destId="{8A9A0B5F-AD06-449C-BBE2-56609833FB72}" srcOrd="0" destOrd="0" presId="urn:microsoft.com/office/officeart/2005/8/layout/default"/>
    <dgm:cxn modelId="{5AB20A80-8629-407D-968A-571C2E419F97}" srcId="{9A2847CF-AB3F-4C39-AA01-EBB217E2A7ED}" destId="{9F0850FD-714A-4066-B10B-A2683A38EC29}" srcOrd="0" destOrd="0" parTransId="{88CB1A47-311E-4071-B4E8-89E10FEDF2E4}" sibTransId="{2EE79D83-4452-43C3-8D9C-342F8882F8B4}"/>
    <dgm:cxn modelId="{CB6FA887-20B7-4D32-9038-591180389B12}" srcId="{9A2847CF-AB3F-4C39-AA01-EBB217E2A7ED}" destId="{550DF22F-0D82-4FA9-83F1-31832B64E6CA}" srcOrd="1" destOrd="0" parTransId="{DEA03361-5F47-4913-A3A0-C3301C9ACBBC}" sibTransId="{5A0F22A4-1824-492F-90DE-B62760755966}"/>
    <dgm:cxn modelId="{A341D7B0-0C4D-4E7F-9899-399659553CEA}" type="presOf" srcId="{550DF22F-0D82-4FA9-83F1-31832B64E6CA}" destId="{1841A4E6-5A85-48F0-801E-2C65A22F97F6}" srcOrd="0" destOrd="0" presId="urn:microsoft.com/office/officeart/2005/8/layout/default"/>
    <dgm:cxn modelId="{60AD0513-AF91-43D8-B973-AB3D7986BA3E}" type="presParOf" srcId="{8A9A0B5F-AD06-449C-BBE2-56609833FB72}" destId="{4EDE9E29-017D-4A0C-B686-B3B968FD2A7A}" srcOrd="0" destOrd="0" presId="urn:microsoft.com/office/officeart/2005/8/layout/default"/>
    <dgm:cxn modelId="{A978BD24-230A-4572-B27B-67E58FE2BE92}" type="presParOf" srcId="{8A9A0B5F-AD06-449C-BBE2-56609833FB72}" destId="{886FD24D-89CD-433E-A47C-80FF6F6FA4B7}" srcOrd="1" destOrd="0" presId="urn:microsoft.com/office/officeart/2005/8/layout/default"/>
    <dgm:cxn modelId="{991109F2-08E0-4507-B56F-CC9C6E684EEB}" type="presParOf" srcId="{8A9A0B5F-AD06-449C-BBE2-56609833FB72}" destId="{1841A4E6-5A85-48F0-801E-2C65A22F97F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rgbClr val="405671"/>
        </a:solidFill>
      </dgm:spPr>
      <dgm:t>
        <a:bodyPr/>
        <a:lstStyle/>
        <a:p>
          <a:r>
            <a:rPr lang="en-US" dirty="0"/>
            <a:t>Knowledge</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rgbClr val="405671"/>
        </a:solidFill>
      </dgm:spPr>
      <dgm:t>
        <a:bodyPr/>
        <a:lstStyle/>
        <a:p>
          <a:r>
            <a:rPr lang="en-US" dirty="0"/>
            <a:t>Language</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rgbClr val="405671"/>
        </a:solidFill>
      </dgm:spPr>
      <dgm:t>
        <a:bodyPr/>
        <a:lstStyle/>
        <a:p>
          <a:r>
            <a:rPr lang="en-US" dirty="0"/>
            <a:t>Project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rgbClr val="405671"/>
        </a:solidFill>
      </dgm:spPr>
      <dgm:t>
        <a:bodyPr/>
        <a:lstStyle/>
        <a:p>
          <a:r>
            <a:rPr lang="en-US" dirty="0"/>
            <a:t>Creativity</a:t>
          </a:r>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rgbClr val="405671"/>
        </a:solidFill>
      </dgm:spPr>
      <dgm:t>
        <a:bodyPr/>
        <a:lstStyle/>
        <a:p>
          <a:r>
            <a:rPr lang="en-US" dirty="0" err="1"/>
            <a:t>Interculturality</a:t>
          </a:r>
          <a:endParaRPr lang="en-US" dirty="0"/>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rgbClr val="405671"/>
        </a:solidFill>
      </dgm:spPr>
      <dgm:t>
        <a:bodyPr/>
        <a:lstStyle/>
        <a:p>
          <a:r>
            <a:rPr lang="en-US" dirty="0"/>
            <a:t>Communication</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dgm:presLayoutVars>
          <dgm:bulletEnabled val="1"/>
        </dgm:presLayoutVars>
      </dgm:prSet>
      <dgm:spPr>
        <a:prstGeom prst="roundRect">
          <a:avLst/>
        </a:prstGeom>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dgm:presLayoutVars>
          <dgm:bulletEnabled val="1"/>
        </dgm:presLayoutVars>
      </dgm:prSet>
      <dgm:spPr>
        <a:prstGeom prst="roundRect">
          <a:avLst/>
        </a:prstGeom>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dgm:presLayoutVars>
          <dgm:bulletEnabled val="1"/>
        </dgm:presLayoutVars>
      </dgm:prSet>
      <dgm:spPr>
        <a:prstGeom prst="roundRect">
          <a:avLst/>
        </a:prstGeom>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dgm:presLayoutVars>
          <dgm:bulletEnabled val="1"/>
        </dgm:presLayoutVars>
      </dgm:prSet>
      <dgm:spPr>
        <a:prstGeom prst="roundRect">
          <a:avLst/>
        </a:prstGeom>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dgm:presLayoutVars>
          <dgm:bulletEnabled val="1"/>
        </dgm:presLayoutVars>
      </dgm:prSet>
      <dgm:spPr>
        <a:prstGeom prst="roundRect">
          <a:avLst/>
        </a:prstGeom>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dgm:presLayoutVars>
          <dgm:bulletEnabled val="1"/>
        </dgm:presLayoutVars>
      </dgm:prSet>
      <dgm:spPr>
        <a:prstGeom prst="roundRect">
          <a:avLst/>
        </a:prstGeom>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2847CF-AB3F-4C39-AA01-EBB217E2A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0850FD-714A-4066-B10B-A2683A38EC29}">
      <dgm:prSet phldrT="[Text]"/>
      <dgm:spPr>
        <a:solidFill>
          <a:srgbClr val="FFD0B3"/>
        </a:solidFill>
      </dgm:spPr>
      <dgm:t>
        <a:bodyPr/>
        <a:lstStyle/>
        <a:p>
          <a:r>
            <a:rPr lang="en-US" dirty="0"/>
            <a:t>Content</a:t>
          </a:r>
        </a:p>
      </dgm:t>
    </dgm:pt>
    <dgm:pt modelId="{88CB1A47-311E-4071-B4E8-89E10FEDF2E4}" type="parTrans" cxnId="{5AB20A80-8629-407D-968A-571C2E419F97}">
      <dgm:prSet/>
      <dgm:spPr/>
      <dgm:t>
        <a:bodyPr/>
        <a:lstStyle/>
        <a:p>
          <a:endParaRPr lang="en-US"/>
        </a:p>
      </dgm:t>
    </dgm:pt>
    <dgm:pt modelId="{2EE79D83-4452-43C3-8D9C-342F8882F8B4}" type="sibTrans" cxnId="{5AB20A80-8629-407D-968A-571C2E419F97}">
      <dgm:prSet/>
      <dgm:spPr/>
      <dgm:t>
        <a:bodyPr/>
        <a:lstStyle/>
        <a:p>
          <a:endParaRPr lang="en-US"/>
        </a:p>
      </dgm:t>
    </dgm:pt>
    <dgm:pt modelId="{550DF22F-0D82-4FA9-83F1-31832B64E6CA}">
      <dgm:prSet phldrT="[Text]"/>
      <dgm:spPr>
        <a:solidFill>
          <a:srgbClr val="FF924C"/>
        </a:solidFill>
      </dgm:spPr>
      <dgm:t>
        <a:bodyPr/>
        <a:lstStyle/>
        <a:p>
          <a:r>
            <a:rPr lang="en-US" dirty="0"/>
            <a:t>Learning activities</a:t>
          </a:r>
        </a:p>
      </dgm:t>
    </dgm:pt>
    <dgm:pt modelId="{DEA03361-5F47-4913-A3A0-C3301C9ACBBC}" type="parTrans" cxnId="{CB6FA887-20B7-4D32-9038-591180389B12}">
      <dgm:prSet/>
      <dgm:spPr/>
      <dgm:t>
        <a:bodyPr/>
        <a:lstStyle/>
        <a:p>
          <a:endParaRPr lang="en-US"/>
        </a:p>
      </dgm:t>
    </dgm:pt>
    <dgm:pt modelId="{5A0F22A4-1824-492F-90DE-B62760755966}" type="sibTrans" cxnId="{CB6FA887-20B7-4D32-9038-591180389B12}">
      <dgm:prSet/>
      <dgm:spPr/>
      <dgm:t>
        <a:bodyPr/>
        <a:lstStyle/>
        <a:p>
          <a:endParaRPr lang="en-US"/>
        </a:p>
      </dgm:t>
    </dgm:pt>
    <dgm:pt modelId="{8A9A0B5F-AD06-449C-BBE2-56609833FB72}" type="pres">
      <dgm:prSet presAssocID="{9A2847CF-AB3F-4C39-AA01-EBB217E2A7ED}" presName="diagram" presStyleCnt="0">
        <dgm:presLayoutVars>
          <dgm:dir/>
          <dgm:resizeHandles val="exact"/>
        </dgm:presLayoutVars>
      </dgm:prSet>
      <dgm:spPr/>
    </dgm:pt>
    <dgm:pt modelId="{4EDE9E29-017D-4A0C-B686-B3B968FD2A7A}" type="pres">
      <dgm:prSet presAssocID="{9F0850FD-714A-4066-B10B-A2683A38EC29}" presName="node" presStyleLbl="node1" presStyleIdx="0" presStyleCnt="2">
        <dgm:presLayoutVars>
          <dgm:bulletEnabled val="1"/>
        </dgm:presLayoutVars>
      </dgm:prSet>
      <dgm:spPr>
        <a:prstGeom prst="roundRect">
          <a:avLst/>
        </a:prstGeom>
      </dgm:spPr>
    </dgm:pt>
    <dgm:pt modelId="{886FD24D-89CD-433E-A47C-80FF6F6FA4B7}" type="pres">
      <dgm:prSet presAssocID="{2EE79D83-4452-43C3-8D9C-342F8882F8B4}" presName="sibTrans" presStyleCnt="0"/>
      <dgm:spPr/>
    </dgm:pt>
    <dgm:pt modelId="{1841A4E6-5A85-48F0-801E-2C65A22F97F6}" type="pres">
      <dgm:prSet presAssocID="{550DF22F-0D82-4FA9-83F1-31832B64E6CA}" presName="node" presStyleLbl="node1" presStyleIdx="1" presStyleCnt="2">
        <dgm:presLayoutVars>
          <dgm:bulletEnabled val="1"/>
        </dgm:presLayoutVars>
      </dgm:prSet>
      <dgm:spPr>
        <a:prstGeom prst="roundRect">
          <a:avLst/>
        </a:prstGeom>
      </dgm:spPr>
    </dgm:pt>
  </dgm:ptLst>
  <dgm:cxnLst>
    <dgm:cxn modelId="{0B25F719-3008-4090-A6D8-75E9FE40F15E}" type="presOf" srcId="{9F0850FD-714A-4066-B10B-A2683A38EC29}" destId="{4EDE9E29-017D-4A0C-B686-B3B968FD2A7A}" srcOrd="0" destOrd="0" presId="urn:microsoft.com/office/officeart/2005/8/layout/default"/>
    <dgm:cxn modelId="{6C8BAA25-4167-4DCC-B588-C6F24C0DEDD9}" type="presOf" srcId="{9A2847CF-AB3F-4C39-AA01-EBB217E2A7ED}" destId="{8A9A0B5F-AD06-449C-BBE2-56609833FB72}" srcOrd="0" destOrd="0" presId="urn:microsoft.com/office/officeart/2005/8/layout/default"/>
    <dgm:cxn modelId="{5AB20A80-8629-407D-968A-571C2E419F97}" srcId="{9A2847CF-AB3F-4C39-AA01-EBB217E2A7ED}" destId="{9F0850FD-714A-4066-B10B-A2683A38EC29}" srcOrd="0" destOrd="0" parTransId="{88CB1A47-311E-4071-B4E8-89E10FEDF2E4}" sibTransId="{2EE79D83-4452-43C3-8D9C-342F8882F8B4}"/>
    <dgm:cxn modelId="{CB6FA887-20B7-4D32-9038-591180389B12}" srcId="{9A2847CF-AB3F-4C39-AA01-EBB217E2A7ED}" destId="{550DF22F-0D82-4FA9-83F1-31832B64E6CA}" srcOrd="1" destOrd="0" parTransId="{DEA03361-5F47-4913-A3A0-C3301C9ACBBC}" sibTransId="{5A0F22A4-1824-492F-90DE-B62760755966}"/>
    <dgm:cxn modelId="{A341D7B0-0C4D-4E7F-9899-399659553CEA}" type="presOf" srcId="{550DF22F-0D82-4FA9-83F1-31832B64E6CA}" destId="{1841A4E6-5A85-48F0-801E-2C65A22F97F6}" srcOrd="0" destOrd="0" presId="urn:microsoft.com/office/officeart/2005/8/layout/default"/>
    <dgm:cxn modelId="{60AD0513-AF91-43D8-B973-AB3D7986BA3E}" type="presParOf" srcId="{8A9A0B5F-AD06-449C-BBE2-56609833FB72}" destId="{4EDE9E29-017D-4A0C-B686-B3B968FD2A7A}" srcOrd="0" destOrd="0" presId="urn:microsoft.com/office/officeart/2005/8/layout/default"/>
    <dgm:cxn modelId="{A978BD24-230A-4572-B27B-67E58FE2BE92}" type="presParOf" srcId="{8A9A0B5F-AD06-449C-BBE2-56609833FB72}" destId="{886FD24D-89CD-433E-A47C-80FF6F6FA4B7}" srcOrd="1" destOrd="0" presId="urn:microsoft.com/office/officeart/2005/8/layout/default"/>
    <dgm:cxn modelId="{991109F2-08E0-4507-B56F-CC9C6E684EEB}" type="presParOf" srcId="{8A9A0B5F-AD06-449C-BBE2-56609833FB72}" destId="{1841A4E6-5A85-48F0-801E-2C65A22F97F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rgbClr val="405671"/>
        </a:solidFill>
      </dgm:spPr>
      <dgm:t>
        <a:bodyPr/>
        <a:lstStyle/>
        <a:p>
          <a:r>
            <a:rPr lang="en-US" dirty="0"/>
            <a:t>Knowledge</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rgbClr val="405671"/>
        </a:solidFill>
      </dgm:spPr>
      <dgm:t>
        <a:bodyPr/>
        <a:lstStyle/>
        <a:p>
          <a:r>
            <a:rPr lang="en-US" dirty="0"/>
            <a:t>Language</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rgbClr val="405671"/>
        </a:solidFill>
      </dgm:spPr>
      <dgm:t>
        <a:bodyPr/>
        <a:lstStyle/>
        <a:p>
          <a:r>
            <a:rPr lang="en-US" dirty="0"/>
            <a:t>Project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rgbClr val="405671"/>
        </a:solidFill>
      </dgm:spPr>
      <dgm:t>
        <a:bodyPr/>
        <a:lstStyle/>
        <a:p>
          <a:r>
            <a:rPr lang="en-US" dirty="0"/>
            <a:t>Creativity</a:t>
          </a:r>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rgbClr val="405671"/>
        </a:solidFill>
      </dgm:spPr>
      <dgm:t>
        <a:bodyPr/>
        <a:lstStyle/>
        <a:p>
          <a:r>
            <a:rPr lang="en-US" dirty="0" err="1"/>
            <a:t>Interculturality</a:t>
          </a:r>
          <a:endParaRPr lang="en-US" dirty="0"/>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rgbClr val="405671"/>
        </a:solidFill>
      </dgm:spPr>
      <dgm:t>
        <a:bodyPr/>
        <a:lstStyle/>
        <a:p>
          <a:r>
            <a:rPr lang="en-US" dirty="0"/>
            <a:t>Communication</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dgm:presLayoutVars>
          <dgm:bulletEnabled val="1"/>
        </dgm:presLayoutVars>
      </dgm:prSet>
      <dgm:spPr>
        <a:prstGeom prst="roundRect">
          <a:avLst/>
        </a:prstGeom>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dgm:presLayoutVars>
          <dgm:bulletEnabled val="1"/>
        </dgm:presLayoutVars>
      </dgm:prSet>
      <dgm:spPr>
        <a:prstGeom prst="roundRect">
          <a:avLst/>
        </a:prstGeom>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dgm:presLayoutVars>
          <dgm:bulletEnabled val="1"/>
        </dgm:presLayoutVars>
      </dgm:prSet>
      <dgm:spPr>
        <a:prstGeom prst="roundRect">
          <a:avLst/>
        </a:prstGeom>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dgm:presLayoutVars>
          <dgm:bulletEnabled val="1"/>
        </dgm:presLayoutVars>
      </dgm:prSet>
      <dgm:spPr>
        <a:prstGeom prst="roundRect">
          <a:avLst/>
        </a:prstGeom>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dgm:presLayoutVars>
          <dgm:bulletEnabled val="1"/>
        </dgm:presLayoutVars>
      </dgm:prSet>
      <dgm:spPr>
        <a:prstGeom prst="roundRect">
          <a:avLst/>
        </a:prstGeom>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dgm:presLayoutVars>
          <dgm:bulletEnabled val="1"/>
        </dgm:presLayoutVars>
      </dgm:prSet>
      <dgm:spPr>
        <a:prstGeom prst="roundRect">
          <a:avLst/>
        </a:prstGeom>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2847CF-AB3F-4C39-AA01-EBB217E2A7E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0850FD-714A-4066-B10B-A2683A38EC29}">
      <dgm:prSet phldrT="[Text]"/>
      <dgm:spPr>
        <a:solidFill>
          <a:srgbClr val="FFD0B3"/>
        </a:solidFill>
      </dgm:spPr>
      <dgm:t>
        <a:bodyPr/>
        <a:lstStyle/>
        <a:p>
          <a:r>
            <a:rPr lang="en-US" dirty="0"/>
            <a:t>Content</a:t>
          </a:r>
        </a:p>
      </dgm:t>
    </dgm:pt>
    <dgm:pt modelId="{88CB1A47-311E-4071-B4E8-89E10FEDF2E4}" type="parTrans" cxnId="{5AB20A80-8629-407D-968A-571C2E419F97}">
      <dgm:prSet/>
      <dgm:spPr/>
      <dgm:t>
        <a:bodyPr/>
        <a:lstStyle/>
        <a:p>
          <a:endParaRPr lang="en-US"/>
        </a:p>
      </dgm:t>
    </dgm:pt>
    <dgm:pt modelId="{2EE79D83-4452-43C3-8D9C-342F8882F8B4}" type="sibTrans" cxnId="{5AB20A80-8629-407D-968A-571C2E419F97}">
      <dgm:prSet/>
      <dgm:spPr/>
      <dgm:t>
        <a:bodyPr/>
        <a:lstStyle/>
        <a:p>
          <a:endParaRPr lang="en-US"/>
        </a:p>
      </dgm:t>
    </dgm:pt>
    <dgm:pt modelId="{550DF22F-0D82-4FA9-83F1-31832B64E6CA}">
      <dgm:prSet phldrT="[Text]"/>
      <dgm:spPr>
        <a:solidFill>
          <a:srgbClr val="FFD0B3"/>
        </a:solidFill>
      </dgm:spPr>
      <dgm:t>
        <a:bodyPr/>
        <a:lstStyle/>
        <a:p>
          <a:r>
            <a:rPr lang="en-US" dirty="0"/>
            <a:t>Learning activities</a:t>
          </a:r>
        </a:p>
      </dgm:t>
    </dgm:pt>
    <dgm:pt modelId="{DEA03361-5F47-4913-A3A0-C3301C9ACBBC}" type="parTrans" cxnId="{CB6FA887-20B7-4D32-9038-591180389B12}">
      <dgm:prSet/>
      <dgm:spPr/>
      <dgm:t>
        <a:bodyPr/>
        <a:lstStyle/>
        <a:p>
          <a:endParaRPr lang="en-US"/>
        </a:p>
      </dgm:t>
    </dgm:pt>
    <dgm:pt modelId="{5A0F22A4-1824-492F-90DE-B62760755966}" type="sibTrans" cxnId="{CB6FA887-20B7-4D32-9038-591180389B12}">
      <dgm:prSet/>
      <dgm:spPr/>
      <dgm:t>
        <a:bodyPr/>
        <a:lstStyle/>
        <a:p>
          <a:endParaRPr lang="en-US"/>
        </a:p>
      </dgm:t>
    </dgm:pt>
    <dgm:pt modelId="{8A9A0B5F-AD06-449C-BBE2-56609833FB72}" type="pres">
      <dgm:prSet presAssocID="{9A2847CF-AB3F-4C39-AA01-EBB217E2A7ED}" presName="diagram" presStyleCnt="0">
        <dgm:presLayoutVars>
          <dgm:dir/>
          <dgm:resizeHandles val="exact"/>
        </dgm:presLayoutVars>
      </dgm:prSet>
      <dgm:spPr/>
    </dgm:pt>
    <dgm:pt modelId="{4EDE9E29-017D-4A0C-B686-B3B968FD2A7A}" type="pres">
      <dgm:prSet presAssocID="{9F0850FD-714A-4066-B10B-A2683A38EC29}" presName="node" presStyleLbl="node1" presStyleIdx="0" presStyleCnt="2">
        <dgm:presLayoutVars>
          <dgm:bulletEnabled val="1"/>
        </dgm:presLayoutVars>
      </dgm:prSet>
      <dgm:spPr>
        <a:prstGeom prst="roundRect">
          <a:avLst/>
        </a:prstGeom>
      </dgm:spPr>
    </dgm:pt>
    <dgm:pt modelId="{886FD24D-89CD-433E-A47C-80FF6F6FA4B7}" type="pres">
      <dgm:prSet presAssocID="{2EE79D83-4452-43C3-8D9C-342F8882F8B4}" presName="sibTrans" presStyleCnt="0"/>
      <dgm:spPr/>
    </dgm:pt>
    <dgm:pt modelId="{1841A4E6-5A85-48F0-801E-2C65A22F97F6}" type="pres">
      <dgm:prSet presAssocID="{550DF22F-0D82-4FA9-83F1-31832B64E6CA}" presName="node" presStyleLbl="node1" presStyleIdx="1" presStyleCnt="2">
        <dgm:presLayoutVars>
          <dgm:bulletEnabled val="1"/>
        </dgm:presLayoutVars>
      </dgm:prSet>
      <dgm:spPr>
        <a:prstGeom prst="roundRect">
          <a:avLst/>
        </a:prstGeom>
      </dgm:spPr>
    </dgm:pt>
  </dgm:ptLst>
  <dgm:cxnLst>
    <dgm:cxn modelId="{0B25F719-3008-4090-A6D8-75E9FE40F15E}" type="presOf" srcId="{9F0850FD-714A-4066-B10B-A2683A38EC29}" destId="{4EDE9E29-017D-4A0C-B686-B3B968FD2A7A}" srcOrd="0" destOrd="0" presId="urn:microsoft.com/office/officeart/2005/8/layout/default"/>
    <dgm:cxn modelId="{6C8BAA25-4167-4DCC-B588-C6F24C0DEDD9}" type="presOf" srcId="{9A2847CF-AB3F-4C39-AA01-EBB217E2A7ED}" destId="{8A9A0B5F-AD06-449C-BBE2-56609833FB72}" srcOrd="0" destOrd="0" presId="urn:microsoft.com/office/officeart/2005/8/layout/default"/>
    <dgm:cxn modelId="{5AB20A80-8629-407D-968A-571C2E419F97}" srcId="{9A2847CF-AB3F-4C39-AA01-EBB217E2A7ED}" destId="{9F0850FD-714A-4066-B10B-A2683A38EC29}" srcOrd="0" destOrd="0" parTransId="{88CB1A47-311E-4071-B4E8-89E10FEDF2E4}" sibTransId="{2EE79D83-4452-43C3-8D9C-342F8882F8B4}"/>
    <dgm:cxn modelId="{CB6FA887-20B7-4D32-9038-591180389B12}" srcId="{9A2847CF-AB3F-4C39-AA01-EBB217E2A7ED}" destId="{550DF22F-0D82-4FA9-83F1-31832B64E6CA}" srcOrd="1" destOrd="0" parTransId="{DEA03361-5F47-4913-A3A0-C3301C9ACBBC}" sibTransId="{5A0F22A4-1824-492F-90DE-B62760755966}"/>
    <dgm:cxn modelId="{A341D7B0-0C4D-4E7F-9899-399659553CEA}" type="presOf" srcId="{550DF22F-0D82-4FA9-83F1-31832B64E6CA}" destId="{1841A4E6-5A85-48F0-801E-2C65A22F97F6}" srcOrd="0" destOrd="0" presId="urn:microsoft.com/office/officeart/2005/8/layout/default"/>
    <dgm:cxn modelId="{60AD0513-AF91-43D8-B973-AB3D7986BA3E}" type="presParOf" srcId="{8A9A0B5F-AD06-449C-BBE2-56609833FB72}" destId="{4EDE9E29-017D-4A0C-B686-B3B968FD2A7A}" srcOrd="0" destOrd="0" presId="urn:microsoft.com/office/officeart/2005/8/layout/default"/>
    <dgm:cxn modelId="{A978BD24-230A-4572-B27B-67E58FE2BE92}" type="presParOf" srcId="{8A9A0B5F-AD06-449C-BBE2-56609833FB72}" destId="{886FD24D-89CD-433E-A47C-80FF6F6FA4B7}" srcOrd="1" destOrd="0" presId="urn:microsoft.com/office/officeart/2005/8/layout/default"/>
    <dgm:cxn modelId="{991109F2-08E0-4507-B56F-CC9C6E684EEB}" type="presParOf" srcId="{8A9A0B5F-AD06-449C-BBE2-56609833FB72}" destId="{1841A4E6-5A85-48F0-801E-2C65A22F97F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3DE372-F498-4B49-A9CC-380293483C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D51AFEA-A728-4B4D-B5B8-C2E9475E8277}">
      <dgm:prSet phldrT="[Text]"/>
      <dgm:spPr>
        <a:solidFill>
          <a:schemeClr val="tx2">
            <a:lumMod val="60000"/>
            <a:lumOff val="40000"/>
          </a:schemeClr>
        </a:solidFill>
      </dgm:spPr>
      <dgm:t>
        <a:bodyPr/>
        <a:lstStyle/>
        <a:p>
          <a:r>
            <a:rPr lang="en-US" dirty="0"/>
            <a:t>Knowledge</a:t>
          </a:r>
        </a:p>
      </dgm:t>
    </dgm:pt>
    <dgm:pt modelId="{EE66D982-C1DE-4219-B56B-968639412D83}" type="parTrans" cxnId="{1AED61A2-0A19-4555-973A-14F86C5B9470}">
      <dgm:prSet/>
      <dgm:spPr/>
      <dgm:t>
        <a:bodyPr/>
        <a:lstStyle/>
        <a:p>
          <a:endParaRPr lang="en-US"/>
        </a:p>
      </dgm:t>
    </dgm:pt>
    <dgm:pt modelId="{D065BFF1-7B5C-4292-A16B-886922EA4C5D}" type="sibTrans" cxnId="{1AED61A2-0A19-4555-973A-14F86C5B9470}">
      <dgm:prSet/>
      <dgm:spPr/>
      <dgm:t>
        <a:bodyPr/>
        <a:lstStyle/>
        <a:p>
          <a:endParaRPr lang="en-US"/>
        </a:p>
      </dgm:t>
    </dgm:pt>
    <dgm:pt modelId="{5B13B29E-089C-440B-B7E9-0C509627B5C7}">
      <dgm:prSet phldrT="[Text]"/>
      <dgm:spPr>
        <a:solidFill>
          <a:schemeClr val="tx2">
            <a:lumMod val="60000"/>
            <a:lumOff val="40000"/>
          </a:schemeClr>
        </a:solidFill>
      </dgm:spPr>
      <dgm:t>
        <a:bodyPr/>
        <a:lstStyle/>
        <a:p>
          <a:r>
            <a:rPr lang="en-US" dirty="0"/>
            <a:t>Language</a:t>
          </a:r>
        </a:p>
      </dgm:t>
    </dgm:pt>
    <dgm:pt modelId="{FCE01AF6-0C96-493C-A2A9-6F9420015175}" type="parTrans" cxnId="{D77E6A88-4166-48BC-8BE7-1D1432AD841F}">
      <dgm:prSet/>
      <dgm:spPr/>
      <dgm:t>
        <a:bodyPr/>
        <a:lstStyle/>
        <a:p>
          <a:endParaRPr lang="en-US"/>
        </a:p>
      </dgm:t>
    </dgm:pt>
    <dgm:pt modelId="{1232ADAE-14BF-4FED-A2E0-5CB92D71B195}" type="sibTrans" cxnId="{D77E6A88-4166-48BC-8BE7-1D1432AD841F}">
      <dgm:prSet/>
      <dgm:spPr/>
      <dgm:t>
        <a:bodyPr/>
        <a:lstStyle/>
        <a:p>
          <a:endParaRPr lang="en-US"/>
        </a:p>
      </dgm:t>
    </dgm:pt>
    <dgm:pt modelId="{A2BAE459-3F8B-4569-ABEE-A87720FD77A8}">
      <dgm:prSet phldrT="[Text]"/>
      <dgm:spPr>
        <a:solidFill>
          <a:schemeClr val="tx2">
            <a:lumMod val="60000"/>
            <a:lumOff val="40000"/>
          </a:schemeClr>
        </a:solidFill>
      </dgm:spPr>
      <dgm:t>
        <a:bodyPr/>
        <a:lstStyle/>
        <a:p>
          <a:r>
            <a:rPr lang="en-US" dirty="0"/>
            <a:t>Project</a:t>
          </a:r>
        </a:p>
      </dgm:t>
    </dgm:pt>
    <dgm:pt modelId="{4646BCD0-31F7-4F07-947E-0A2A9ECFA574}" type="parTrans" cxnId="{466AF567-5949-4417-9D7A-CA2950C762A5}">
      <dgm:prSet/>
      <dgm:spPr/>
      <dgm:t>
        <a:bodyPr/>
        <a:lstStyle/>
        <a:p>
          <a:endParaRPr lang="en-US"/>
        </a:p>
      </dgm:t>
    </dgm:pt>
    <dgm:pt modelId="{2EDD8D5E-992D-4216-8157-28DBD3DF4715}" type="sibTrans" cxnId="{466AF567-5949-4417-9D7A-CA2950C762A5}">
      <dgm:prSet/>
      <dgm:spPr/>
      <dgm:t>
        <a:bodyPr/>
        <a:lstStyle/>
        <a:p>
          <a:endParaRPr lang="en-US"/>
        </a:p>
      </dgm:t>
    </dgm:pt>
    <dgm:pt modelId="{C5D46880-E908-4EA1-B0D3-B3E51AE6F1E0}">
      <dgm:prSet phldrT="[Text]"/>
      <dgm:spPr>
        <a:solidFill>
          <a:schemeClr val="tx2">
            <a:lumMod val="60000"/>
            <a:lumOff val="40000"/>
          </a:schemeClr>
        </a:solidFill>
      </dgm:spPr>
      <dgm:t>
        <a:bodyPr/>
        <a:lstStyle/>
        <a:p>
          <a:r>
            <a:rPr lang="en-US" dirty="0"/>
            <a:t>Creativity</a:t>
          </a:r>
        </a:p>
      </dgm:t>
    </dgm:pt>
    <dgm:pt modelId="{6875918B-544F-4CFD-AEFE-0A1C95BD2CC6}" type="parTrans" cxnId="{4A04378E-3D1B-4426-9300-50A8A3791F1C}">
      <dgm:prSet/>
      <dgm:spPr/>
      <dgm:t>
        <a:bodyPr/>
        <a:lstStyle/>
        <a:p>
          <a:endParaRPr lang="en-US"/>
        </a:p>
      </dgm:t>
    </dgm:pt>
    <dgm:pt modelId="{E328828B-3C3B-4FBF-A429-BCE209887298}" type="sibTrans" cxnId="{4A04378E-3D1B-4426-9300-50A8A3791F1C}">
      <dgm:prSet/>
      <dgm:spPr/>
      <dgm:t>
        <a:bodyPr/>
        <a:lstStyle/>
        <a:p>
          <a:endParaRPr lang="en-US"/>
        </a:p>
      </dgm:t>
    </dgm:pt>
    <dgm:pt modelId="{5CA06F23-F9E2-46EE-8543-826C8774155A}">
      <dgm:prSet phldrT="[Text]"/>
      <dgm:spPr>
        <a:solidFill>
          <a:schemeClr val="tx2">
            <a:lumMod val="60000"/>
            <a:lumOff val="40000"/>
          </a:schemeClr>
        </a:solidFill>
      </dgm:spPr>
      <dgm:t>
        <a:bodyPr/>
        <a:lstStyle/>
        <a:p>
          <a:r>
            <a:rPr lang="en-US" dirty="0" err="1"/>
            <a:t>Interculturality</a:t>
          </a:r>
          <a:endParaRPr lang="en-US" dirty="0"/>
        </a:p>
      </dgm:t>
    </dgm:pt>
    <dgm:pt modelId="{74E2B247-A47B-454D-AD3D-95D40B57B4EB}" type="parTrans" cxnId="{86BD6C31-2EE6-47DF-A612-37B3203BB0F0}">
      <dgm:prSet/>
      <dgm:spPr/>
      <dgm:t>
        <a:bodyPr/>
        <a:lstStyle/>
        <a:p>
          <a:endParaRPr lang="en-US"/>
        </a:p>
      </dgm:t>
    </dgm:pt>
    <dgm:pt modelId="{1F5C248C-13F4-4D87-8A41-41060084BE83}" type="sibTrans" cxnId="{86BD6C31-2EE6-47DF-A612-37B3203BB0F0}">
      <dgm:prSet/>
      <dgm:spPr/>
      <dgm:t>
        <a:bodyPr/>
        <a:lstStyle/>
        <a:p>
          <a:endParaRPr lang="en-US"/>
        </a:p>
      </dgm:t>
    </dgm:pt>
    <dgm:pt modelId="{4E611A63-74E3-4511-88A3-51C36588B1E2}">
      <dgm:prSet phldrT="[Text]"/>
      <dgm:spPr>
        <a:solidFill>
          <a:schemeClr val="tx2">
            <a:lumMod val="60000"/>
            <a:lumOff val="40000"/>
          </a:schemeClr>
        </a:solidFill>
      </dgm:spPr>
      <dgm:t>
        <a:bodyPr/>
        <a:lstStyle/>
        <a:p>
          <a:r>
            <a:rPr lang="en-US" dirty="0"/>
            <a:t>Communication</a:t>
          </a:r>
        </a:p>
      </dgm:t>
    </dgm:pt>
    <dgm:pt modelId="{246A1AC6-DDA2-4757-ABEC-27C5B2A26CE3}" type="parTrans" cxnId="{D81CAA3A-4ECE-4D44-8CD0-06A2D0046C77}">
      <dgm:prSet/>
      <dgm:spPr/>
      <dgm:t>
        <a:bodyPr/>
        <a:lstStyle/>
        <a:p>
          <a:endParaRPr lang="en-US"/>
        </a:p>
      </dgm:t>
    </dgm:pt>
    <dgm:pt modelId="{5BCE222C-50A1-4582-B0A5-FD7FFE41F6E6}" type="sibTrans" cxnId="{D81CAA3A-4ECE-4D44-8CD0-06A2D0046C77}">
      <dgm:prSet/>
      <dgm:spPr/>
      <dgm:t>
        <a:bodyPr/>
        <a:lstStyle/>
        <a:p>
          <a:endParaRPr lang="en-US"/>
        </a:p>
      </dgm:t>
    </dgm:pt>
    <dgm:pt modelId="{B7BA5399-5E4C-4BF9-B498-66319CCB596A}" type="pres">
      <dgm:prSet presAssocID="{7A3DE372-F498-4B49-A9CC-380293483CE3}" presName="diagram" presStyleCnt="0">
        <dgm:presLayoutVars>
          <dgm:dir/>
          <dgm:resizeHandles val="exact"/>
        </dgm:presLayoutVars>
      </dgm:prSet>
      <dgm:spPr/>
    </dgm:pt>
    <dgm:pt modelId="{DABD658D-6BFE-41C6-80B0-7CD0AC9AD2B7}" type="pres">
      <dgm:prSet presAssocID="{BD51AFEA-A728-4B4D-B5B8-C2E9475E8277}" presName="node" presStyleLbl="node1" presStyleIdx="0" presStyleCnt="6">
        <dgm:presLayoutVars>
          <dgm:bulletEnabled val="1"/>
        </dgm:presLayoutVars>
      </dgm:prSet>
      <dgm:spPr>
        <a:prstGeom prst="roundRect">
          <a:avLst/>
        </a:prstGeom>
      </dgm:spPr>
    </dgm:pt>
    <dgm:pt modelId="{7F2AFF06-4FF3-4F42-B628-C5EE1C94D617}" type="pres">
      <dgm:prSet presAssocID="{D065BFF1-7B5C-4292-A16B-886922EA4C5D}" presName="sibTrans" presStyleCnt="0"/>
      <dgm:spPr/>
    </dgm:pt>
    <dgm:pt modelId="{849F5083-63E2-4042-AB76-2ADA78CE29B7}" type="pres">
      <dgm:prSet presAssocID="{4E611A63-74E3-4511-88A3-51C36588B1E2}" presName="node" presStyleLbl="node1" presStyleIdx="1" presStyleCnt="6">
        <dgm:presLayoutVars>
          <dgm:bulletEnabled val="1"/>
        </dgm:presLayoutVars>
      </dgm:prSet>
      <dgm:spPr>
        <a:prstGeom prst="roundRect">
          <a:avLst/>
        </a:prstGeom>
      </dgm:spPr>
    </dgm:pt>
    <dgm:pt modelId="{D4BDC089-89DC-4A64-A849-BBD1C3D5A603}" type="pres">
      <dgm:prSet presAssocID="{5BCE222C-50A1-4582-B0A5-FD7FFE41F6E6}" presName="sibTrans" presStyleCnt="0"/>
      <dgm:spPr/>
    </dgm:pt>
    <dgm:pt modelId="{7C08B7DF-731E-41A7-A258-ACF89FA16463}" type="pres">
      <dgm:prSet presAssocID="{5B13B29E-089C-440B-B7E9-0C509627B5C7}" presName="node" presStyleLbl="node1" presStyleIdx="2" presStyleCnt="6">
        <dgm:presLayoutVars>
          <dgm:bulletEnabled val="1"/>
        </dgm:presLayoutVars>
      </dgm:prSet>
      <dgm:spPr>
        <a:prstGeom prst="roundRect">
          <a:avLst/>
        </a:prstGeom>
      </dgm:spPr>
    </dgm:pt>
    <dgm:pt modelId="{5FFA2DA6-B0EE-4D33-8D1F-11A59A23DEC7}" type="pres">
      <dgm:prSet presAssocID="{1232ADAE-14BF-4FED-A2E0-5CB92D71B195}" presName="sibTrans" presStyleCnt="0"/>
      <dgm:spPr/>
    </dgm:pt>
    <dgm:pt modelId="{29C8446E-715E-4F36-B044-46C42010723D}" type="pres">
      <dgm:prSet presAssocID="{A2BAE459-3F8B-4569-ABEE-A87720FD77A8}" presName="node" presStyleLbl="node1" presStyleIdx="3" presStyleCnt="6">
        <dgm:presLayoutVars>
          <dgm:bulletEnabled val="1"/>
        </dgm:presLayoutVars>
      </dgm:prSet>
      <dgm:spPr>
        <a:prstGeom prst="roundRect">
          <a:avLst/>
        </a:prstGeom>
      </dgm:spPr>
    </dgm:pt>
    <dgm:pt modelId="{B4A3BD65-E59F-45F6-AE7F-0B9DF3B485C4}" type="pres">
      <dgm:prSet presAssocID="{2EDD8D5E-992D-4216-8157-28DBD3DF4715}" presName="sibTrans" presStyleCnt="0"/>
      <dgm:spPr/>
    </dgm:pt>
    <dgm:pt modelId="{34592DCA-6561-4E5E-9FE7-6F30D3700935}" type="pres">
      <dgm:prSet presAssocID="{C5D46880-E908-4EA1-B0D3-B3E51AE6F1E0}" presName="node" presStyleLbl="node1" presStyleIdx="4" presStyleCnt="6">
        <dgm:presLayoutVars>
          <dgm:bulletEnabled val="1"/>
        </dgm:presLayoutVars>
      </dgm:prSet>
      <dgm:spPr>
        <a:prstGeom prst="roundRect">
          <a:avLst/>
        </a:prstGeom>
      </dgm:spPr>
    </dgm:pt>
    <dgm:pt modelId="{54F27CA8-E8F1-40BB-8FF5-AD8B723FA75D}" type="pres">
      <dgm:prSet presAssocID="{E328828B-3C3B-4FBF-A429-BCE209887298}" presName="sibTrans" presStyleCnt="0"/>
      <dgm:spPr/>
    </dgm:pt>
    <dgm:pt modelId="{AA00703A-08C5-42BD-BEA3-2A81C6518D8F}" type="pres">
      <dgm:prSet presAssocID="{5CA06F23-F9E2-46EE-8543-826C8774155A}" presName="node" presStyleLbl="node1" presStyleIdx="5" presStyleCnt="6">
        <dgm:presLayoutVars>
          <dgm:bulletEnabled val="1"/>
        </dgm:presLayoutVars>
      </dgm:prSet>
      <dgm:spPr>
        <a:prstGeom prst="roundRect">
          <a:avLst/>
        </a:prstGeom>
      </dgm:spPr>
    </dgm:pt>
  </dgm:ptLst>
  <dgm:cxnLst>
    <dgm:cxn modelId="{1836B404-6A84-4AA0-A047-660444B6C588}" type="presOf" srcId="{4E611A63-74E3-4511-88A3-51C36588B1E2}" destId="{849F5083-63E2-4042-AB76-2ADA78CE29B7}" srcOrd="0" destOrd="0" presId="urn:microsoft.com/office/officeart/2005/8/layout/default"/>
    <dgm:cxn modelId="{86BD6C31-2EE6-47DF-A612-37B3203BB0F0}" srcId="{7A3DE372-F498-4B49-A9CC-380293483CE3}" destId="{5CA06F23-F9E2-46EE-8543-826C8774155A}" srcOrd="5" destOrd="0" parTransId="{74E2B247-A47B-454D-AD3D-95D40B57B4EB}" sibTransId="{1F5C248C-13F4-4D87-8A41-41060084BE83}"/>
    <dgm:cxn modelId="{D81CAA3A-4ECE-4D44-8CD0-06A2D0046C77}" srcId="{7A3DE372-F498-4B49-A9CC-380293483CE3}" destId="{4E611A63-74E3-4511-88A3-51C36588B1E2}" srcOrd="1" destOrd="0" parTransId="{246A1AC6-DDA2-4757-ABEC-27C5B2A26CE3}" sibTransId="{5BCE222C-50A1-4582-B0A5-FD7FFE41F6E6}"/>
    <dgm:cxn modelId="{27303A5F-D7D9-4779-9EB9-17C8632C8C69}" type="presOf" srcId="{7A3DE372-F498-4B49-A9CC-380293483CE3}" destId="{B7BA5399-5E4C-4BF9-B498-66319CCB596A}" srcOrd="0" destOrd="0" presId="urn:microsoft.com/office/officeart/2005/8/layout/default"/>
    <dgm:cxn modelId="{466AF567-5949-4417-9D7A-CA2950C762A5}" srcId="{7A3DE372-F498-4B49-A9CC-380293483CE3}" destId="{A2BAE459-3F8B-4569-ABEE-A87720FD77A8}" srcOrd="3" destOrd="0" parTransId="{4646BCD0-31F7-4F07-947E-0A2A9ECFA574}" sibTransId="{2EDD8D5E-992D-4216-8157-28DBD3DF4715}"/>
    <dgm:cxn modelId="{11BA4E51-C708-4CC1-A59A-BD473F26FD1E}" type="presOf" srcId="{5B13B29E-089C-440B-B7E9-0C509627B5C7}" destId="{7C08B7DF-731E-41A7-A258-ACF89FA16463}" srcOrd="0" destOrd="0" presId="urn:microsoft.com/office/officeart/2005/8/layout/default"/>
    <dgm:cxn modelId="{45961774-D466-4D75-A84B-6DACF2E5A97F}" type="presOf" srcId="{5CA06F23-F9E2-46EE-8543-826C8774155A}" destId="{AA00703A-08C5-42BD-BEA3-2A81C6518D8F}" srcOrd="0" destOrd="0" presId="urn:microsoft.com/office/officeart/2005/8/layout/default"/>
    <dgm:cxn modelId="{D77E6A88-4166-48BC-8BE7-1D1432AD841F}" srcId="{7A3DE372-F498-4B49-A9CC-380293483CE3}" destId="{5B13B29E-089C-440B-B7E9-0C509627B5C7}" srcOrd="2" destOrd="0" parTransId="{FCE01AF6-0C96-493C-A2A9-6F9420015175}" sibTransId="{1232ADAE-14BF-4FED-A2E0-5CB92D71B195}"/>
    <dgm:cxn modelId="{E12E1A8B-1E2B-47EA-92BC-3BAD223E4242}" type="presOf" srcId="{C5D46880-E908-4EA1-B0D3-B3E51AE6F1E0}" destId="{34592DCA-6561-4E5E-9FE7-6F30D3700935}" srcOrd="0" destOrd="0" presId="urn:microsoft.com/office/officeart/2005/8/layout/default"/>
    <dgm:cxn modelId="{4A04378E-3D1B-4426-9300-50A8A3791F1C}" srcId="{7A3DE372-F498-4B49-A9CC-380293483CE3}" destId="{C5D46880-E908-4EA1-B0D3-B3E51AE6F1E0}" srcOrd="4" destOrd="0" parTransId="{6875918B-544F-4CFD-AEFE-0A1C95BD2CC6}" sibTransId="{E328828B-3C3B-4FBF-A429-BCE209887298}"/>
    <dgm:cxn modelId="{1AED61A2-0A19-4555-973A-14F86C5B9470}" srcId="{7A3DE372-F498-4B49-A9CC-380293483CE3}" destId="{BD51AFEA-A728-4B4D-B5B8-C2E9475E8277}" srcOrd="0" destOrd="0" parTransId="{EE66D982-C1DE-4219-B56B-968639412D83}" sibTransId="{D065BFF1-7B5C-4292-A16B-886922EA4C5D}"/>
    <dgm:cxn modelId="{B1CEC3A8-802D-4654-801D-A1D5DD1A7824}" type="presOf" srcId="{A2BAE459-3F8B-4569-ABEE-A87720FD77A8}" destId="{29C8446E-715E-4F36-B044-46C42010723D}" srcOrd="0" destOrd="0" presId="urn:microsoft.com/office/officeart/2005/8/layout/default"/>
    <dgm:cxn modelId="{794C62F9-6116-458C-BA87-84BE319643AE}" type="presOf" srcId="{BD51AFEA-A728-4B4D-B5B8-C2E9475E8277}" destId="{DABD658D-6BFE-41C6-80B0-7CD0AC9AD2B7}" srcOrd="0" destOrd="0" presId="urn:microsoft.com/office/officeart/2005/8/layout/default"/>
    <dgm:cxn modelId="{60B8C02D-BD56-4521-A1A6-3002314A63C0}" type="presParOf" srcId="{B7BA5399-5E4C-4BF9-B498-66319CCB596A}" destId="{DABD658D-6BFE-41C6-80B0-7CD0AC9AD2B7}" srcOrd="0" destOrd="0" presId="urn:microsoft.com/office/officeart/2005/8/layout/default"/>
    <dgm:cxn modelId="{E9549DE2-8FCF-4236-AE69-EF12E2F02366}" type="presParOf" srcId="{B7BA5399-5E4C-4BF9-B498-66319CCB596A}" destId="{7F2AFF06-4FF3-4F42-B628-C5EE1C94D617}" srcOrd="1" destOrd="0" presId="urn:microsoft.com/office/officeart/2005/8/layout/default"/>
    <dgm:cxn modelId="{15EC929D-25C6-4593-8F73-63899485C22D}" type="presParOf" srcId="{B7BA5399-5E4C-4BF9-B498-66319CCB596A}" destId="{849F5083-63E2-4042-AB76-2ADA78CE29B7}" srcOrd="2" destOrd="0" presId="urn:microsoft.com/office/officeart/2005/8/layout/default"/>
    <dgm:cxn modelId="{DB3A3DE1-8C15-4481-B8AE-AFF39E3A2D28}" type="presParOf" srcId="{B7BA5399-5E4C-4BF9-B498-66319CCB596A}" destId="{D4BDC089-89DC-4A64-A849-BBD1C3D5A603}" srcOrd="3" destOrd="0" presId="urn:microsoft.com/office/officeart/2005/8/layout/default"/>
    <dgm:cxn modelId="{169DE815-2C0A-4C77-8971-43E089F1C010}" type="presParOf" srcId="{B7BA5399-5E4C-4BF9-B498-66319CCB596A}" destId="{7C08B7DF-731E-41A7-A258-ACF89FA16463}" srcOrd="4" destOrd="0" presId="urn:microsoft.com/office/officeart/2005/8/layout/default"/>
    <dgm:cxn modelId="{AF5EDCC5-A35F-4AFB-8EDB-77FECE1E3AD8}" type="presParOf" srcId="{B7BA5399-5E4C-4BF9-B498-66319CCB596A}" destId="{5FFA2DA6-B0EE-4D33-8D1F-11A59A23DEC7}" srcOrd="5" destOrd="0" presId="urn:microsoft.com/office/officeart/2005/8/layout/default"/>
    <dgm:cxn modelId="{71AE5278-A487-4C04-9C3B-DDFA56D9BB5E}" type="presParOf" srcId="{B7BA5399-5E4C-4BF9-B498-66319CCB596A}" destId="{29C8446E-715E-4F36-B044-46C42010723D}" srcOrd="6" destOrd="0" presId="urn:microsoft.com/office/officeart/2005/8/layout/default"/>
    <dgm:cxn modelId="{8E58CBFB-41B5-42AF-9430-5E90D93E6A32}" type="presParOf" srcId="{B7BA5399-5E4C-4BF9-B498-66319CCB596A}" destId="{B4A3BD65-E59F-45F6-AE7F-0B9DF3B485C4}" srcOrd="7" destOrd="0" presId="urn:microsoft.com/office/officeart/2005/8/layout/default"/>
    <dgm:cxn modelId="{E1176D8A-7AD2-43ED-9280-1C7E44EFA5F2}" type="presParOf" srcId="{B7BA5399-5E4C-4BF9-B498-66319CCB596A}" destId="{34592DCA-6561-4E5E-9FE7-6F30D3700935}" srcOrd="8" destOrd="0" presId="urn:microsoft.com/office/officeart/2005/8/layout/default"/>
    <dgm:cxn modelId="{60979BC1-91EB-4CB4-9CCA-CAB7CD354E97}" type="presParOf" srcId="{B7BA5399-5E4C-4BF9-B498-66319CCB596A}" destId="{54F27CA8-E8F1-40BB-8FF5-AD8B723FA75D}" srcOrd="9" destOrd="0" presId="urn:microsoft.com/office/officeart/2005/8/layout/default"/>
    <dgm:cxn modelId="{A25D425D-047D-411C-AF2C-AD501DBAF96D}" type="presParOf" srcId="{B7BA5399-5E4C-4BF9-B498-66319CCB596A}" destId="{AA00703A-08C5-42BD-BEA3-2A81C6518D8F}"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0" y="660504"/>
          <a:ext cx="2180792" cy="1308475"/>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Knowledge</a:t>
          </a:r>
        </a:p>
      </dsp:txBody>
      <dsp:txXfrm>
        <a:off x="63874" y="724378"/>
        <a:ext cx="2053044" cy="1180727"/>
      </dsp:txXfrm>
    </dsp:sp>
    <dsp:sp modelId="{849F5083-63E2-4042-AB76-2ADA78CE29B7}">
      <dsp:nvSpPr>
        <dsp:cNvPr id="0" name=""/>
        <dsp:cNvSpPr/>
      </dsp:nvSpPr>
      <dsp:spPr>
        <a:xfrm>
          <a:off x="2398871" y="660504"/>
          <a:ext cx="2180792" cy="1308475"/>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Communication</a:t>
          </a:r>
        </a:p>
      </dsp:txBody>
      <dsp:txXfrm>
        <a:off x="2462745" y="724378"/>
        <a:ext cx="2053044" cy="1180727"/>
      </dsp:txXfrm>
    </dsp:sp>
    <dsp:sp modelId="{7C08B7DF-731E-41A7-A258-ACF89FA16463}">
      <dsp:nvSpPr>
        <dsp:cNvPr id="0" name=""/>
        <dsp:cNvSpPr/>
      </dsp:nvSpPr>
      <dsp:spPr>
        <a:xfrm>
          <a:off x="4797743" y="660504"/>
          <a:ext cx="2180792" cy="1308475"/>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Language</a:t>
          </a:r>
        </a:p>
      </dsp:txBody>
      <dsp:txXfrm>
        <a:off x="4861617" y="724378"/>
        <a:ext cx="2053044" cy="1180727"/>
      </dsp:txXfrm>
    </dsp:sp>
    <dsp:sp modelId="{29C8446E-715E-4F36-B044-46C42010723D}">
      <dsp:nvSpPr>
        <dsp:cNvPr id="0" name=""/>
        <dsp:cNvSpPr/>
      </dsp:nvSpPr>
      <dsp:spPr>
        <a:xfrm>
          <a:off x="0" y="2187059"/>
          <a:ext cx="2180792" cy="1308475"/>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Project</a:t>
          </a:r>
        </a:p>
      </dsp:txBody>
      <dsp:txXfrm>
        <a:off x="63874" y="2250933"/>
        <a:ext cx="2053044" cy="1180727"/>
      </dsp:txXfrm>
    </dsp:sp>
    <dsp:sp modelId="{34592DCA-6561-4E5E-9FE7-6F30D3700935}">
      <dsp:nvSpPr>
        <dsp:cNvPr id="0" name=""/>
        <dsp:cNvSpPr/>
      </dsp:nvSpPr>
      <dsp:spPr>
        <a:xfrm>
          <a:off x="2398871" y="2187059"/>
          <a:ext cx="2180792" cy="1308475"/>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Creativity</a:t>
          </a:r>
        </a:p>
      </dsp:txBody>
      <dsp:txXfrm>
        <a:off x="2462745" y="2250933"/>
        <a:ext cx="2053044" cy="1180727"/>
      </dsp:txXfrm>
    </dsp:sp>
    <dsp:sp modelId="{AA00703A-08C5-42BD-BEA3-2A81C6518D8F}">
      <dsp:nvSpPr>
        <dsp:cNvPr id="0" name=""/>
        <dsp:cNvSpPr/>
      </dsp:nvSpPr>
      <dsp:spPr>
        <a:xfrm>
          <a:off x="4797743" y="2187059"/>
          <a:ext cx="2180792" cy="1308475"/>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err="1"/>
            <a:t>Interculturality</a:t>
          </a:r>
          <a:endParaRPr lang="en-US" sz="1900" b="1" kern="1200" dirty="0"/>
        </a:p>
      </dsp:txBody>
      <dsp:txXfrm>
        <a:off x="4861617" y="2250933"/>
        <a:ext cx="2053044" cy="1180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E29-017D-4A0C-B686-B3B968FD2A7A}">
      <dsp:nvSpPr>
        <dsp:cNvPr id="0" name=""/>
        <dsp:cNvSpPr/>
      </dsp:nvSpPr>
      <dsp:spPr>
        <a:xfrm>
          <a:off x="1485304" y="496"/>
          <a:ext cx="3125390" cy="1875234"/>
        </a:xfrm>
        <a:prstGeom prst="roundRect">
          <a:avLst/>
        </a:prstGeom>
        <a:solidFill>
          <a:srgbClr val="FF9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Content</a:t>
          </a:r>
        </a:p>
      </dsp:txBody>
      <dsp:txXfrm>
        <a:off x="1576845" y="92037"/>
        <a:ext cx="2942308" cy="1692152"/>
      </dsp:txXfrm>
    </dsp:sp>
    <dsp:sp modelId="{1841A4E6-5A85-48F0-801E-2C65A22F97F6}">
      <dsp:nvSpPr>
        <dsp:cNvPr id="0" name=""/>
        <dsp:cNvSpPr/>
      </dsp:nvSpPr>
      <dsp:spPr>
        <a:xfrm>
          <a:off x="1485304" y="2188269"/>
          <a:ext cx="3125390" cy="1875234"/>
        </a:xfrm>
        <a:prstGeom prst="roundRect">
          <a:avLst/>
        </a:prstGeom>
        <a:solidFill>
          <a:srgbClr val="FF9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Learning activities</a:t>
          </a:r>
        </a:p>
      </dsp:txBody>
      <dsp:txXfrm>
        <a:off x="1576845" y="2279810"/>
        <a:ext cx="2942308" cy="1692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916483" y="1984"/>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a:t>
          </a:r>
        </a:p>
      </dsp:txBody>
      <dsp:txXfrm>
        <a:off x="975941" y="61442"/>
        <a:ext cx="1911099" cy="1099093"/>
      </dsp:txXfrm>
    </dsp:sp>
    <dsp:sp modelId="{849F5083-63E2-4042-AB76-2ADA78CE29B7}">
      <dsp:nvSpPr>
        <dsp:cNvPr id="0" name=""/>
        <dsp:cNvSpPr/>
      </dsp:nvSpPr>
      <dsp:spPr>
        <a:xfrm>
          <a:off x="3149500" y="1984"/>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a:t>
          </a:r>
        </a:p>
      </dsp:txBody>
      <dsp:txXfrm>
        <a:off x="3208958" y="61442"/>
        <a:ext cx="1911099" cy="1099093"/>
      </dsp:txXfrm>
    </dsp:sp>
    <dsp:sp modelId="{7C08B7DF-731E-41A7-A258-ACF89FA16463}">
      <dsp:nvSpPr>
        <dsp:cNvPr id="0" name=""/>
        <dsp:cNvSpPr/>
      </dsp:nvSpPr>
      <dsp:spPr>
        <a:xfrm>
          <a:off x="916483" y="1422995"/>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Language</a:t>
          </a:r>
        </a:p>
      </dsp:txBody>
      <dsp:txXfrm>
        <a:off x="975941" y="1482453"/>
        <a:ext cx="1911099" cy="1099093"/>
      </dsp:txXfrm>
    </dsp:sp>
    <dsp:sp modelId="{29C8446E-715E-4F36-B044-46C42010723D}">
      <dsp:nvSpPr>
        <dsp:cNvPr id="0" name=""/>
        <dsp:cNvSpPr/>
      </dsp:nvSpPr>
      <dsp:spPr>
        <a:xfrm>
          <a:off x="3149500" y="1422995"/>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Project</a:t>
          </a:r>
        </a:p>
      </dsp:txBody>
      <dsp:txXfrm>
        <a:off x="3208958" y="1482453"/>
        <a:ext cx="1911099" cy="1099093"/>
      </dsp:txXfrm>
    </dsp:sp>
    <dsp:sp modelId="{34592DCA-6561-4E5E-9FE7-6F30D3700935}">
      <dsp:nvSpPr>
        <dsp:cNvPr id="0" name=""/>
        <dsp:cNvSpPr/>
      </dsp:nvSpPr>
      <dsp:spPr>
        <a:xfrm>
          <a:off x="916483" y="2844006"/>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Creativity</a:t>
          </a:r>
        </a:p>
      </dsp:txBody>
      <dsp:txXfrm>
        <a:off x="975941" y="2903464"/>
        <a:ext cx="1911099" cy="1099093"/>
      </dsp:txXfrm>
    </dsp:sp>
    <dsp:sp modelId="{AA00703A-08C5-42BD-BEA3-2A81C6518D8F}">
      <dsp:nvSpPr>
        <dsp:cNvPr id="0" name=""/>
        <dsp:cNvSpPr/>
      </dsp:nvSpPr>
      <dsp:spPr>
        <a:xfrm>
          <a:off x="3149500" y="2844006"/>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Interculturality</a:t>
          </a:r>
          <a:endParaRPr lang="en-US" sz="2100" kern="1200" dirty="0"/>
        </a:p>
      </dsp:txBody>
      <dsp:txXfrm>
        <a:off x="3208958" y="2903464"/>
        <a:ext cx="1911099" cy="10990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E29-017D-4A0C-B686-B3B968FD2A7A}">
      <dsp:nvSpPr>
        <dsp:cNvPr id="0" name=""/>
        <dsp:cNvSpPr/>
      </dsp:nvSpPr>
      <dsp:spPr>
        <a:xfrm>
          <a:off x="1485304" y="496"/>
          <a:ext cx="3125390" cy="1875234"/>
        </a:xfrm>
        <a:prstGeom prst="roundRect">
          <a:avLst/>
        </a:prstGeom>
        <a:solidFill>
          <a:srgbClr val="FF9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bg1"/>
              </a:solidFill>
            </a:rPr>
            <a:t>Content</a:t>
          </a:r>
        </a:p>
      </dsp:txBody>
      <dsp:txXfrm>
        <a:off x="1576845" y="92037"/>
        <a:ext cx="2942308" cy="1692152"/>
      </dsp:txXfrm>
    </dsp:sp>
    <dsp:sp modelId="{1841A4E6-5A85-48F0-801E-2C65A22F97F6}">
      <dsp:nvSpPr>
        <dsp:cNvPr id="0" name=""/>
        <dsp:cNvSpPr/>
      </dsp:nvSpPr>
      <dsp:spPr>
        <a:xfrm>
          <a:off x="1485304" y="2188269"/>
          <a:ext cx="3125390" cy="1875234"/>
        </a:xfrm>
        <a:prstGeom prst="round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solidFill>
                <a:schemeClr val="bg1"/>
              </a:solidFill>
            </a:rPr>
            <a:t>Learning activities</a:t>
          </a:r>
        </a:p>
      </dsp:txBody>
      <dsp:txXfrm>
        <a:off x="1576845" y="2279810"/>
        <a:ext cx="2942308" cy="16921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916483" y="1984"/>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a:t>
          </a:r>
        </a:p>
      </dsp:txBody>
      <dsp:txXfrm>
        <a:off x="975941" y="61442"/>
        <a:ext cx="1911099" cy="1099093"/>
      </dsp:txXfrm>
    </dsp:sp>
    <dsp:sp modelId="{849F5083-63E2-4042-AB76-2ADA78CE29B7}">
      <dsp:nvSpPr>
        <dsp:cNvPr id="0" name=""/>
        <dsp:cNvSpPr/>
      </dsp:nvSpPr>
      <dsp:spPr>
        <a:xfrm>
          <a:off x="3149500" y="1984"/>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a:t>
          </a:r>
        </a:p>
      </dsp:txBody>
      <dsp:txXfrm>
        <a:off x="3208958" y="61442"/>
        <a:ext cx="1911099" cy="1099093"/>
      </dsp:txXfrm>
    </dsp:sp>
    <dsp:sp modelId="{7C08B7DF-731E-41A7-A258-ACF89FA16463}">
      <dsp:nvSpPr>
        <dsp:cNvPr id="0" name=""/>
        <dsp:cNvSpPr/>
      </dsp:nvSpPr>
      <dsp:spPr>
        <a:xfrm>
          <a:off x="916483" y="1422995"/>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Language</a:t>
          </a:r>
        </a:p>
      </dsp:txBody>
      <dsp:txXfrm>
        <a:off x="975941" y="1482453"/>
        <a:ext cx="1911099" cy="1099093"/>
      </dsp:txXfrm>
    </dsp:sp>
    <dsp:sp modelId="{29C8446E-715E-4F36-B044-46C42010723D}">
      <dsp:nvSpPr>
        <dsp:cNvPr id="0" name=""/>
        <dsp:cNvSpPr/>
      </dsp:nvSpPr>
      <dsp:spPr>
        <a:xfrm>
          <a:off x="3149500" y="1422995"/>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Project</a:t>
          </a:r>
        </a:p>
      </dsp:txBody>
      <dsp:txXfrm>
        <a:off x="3208958" y="1482453"/>
        <a:ext cx="1911099" cy="1099093"/>
      </dsp:txXfrm>
    </dsp:sp>
    <dsp:sp modelId="{34592DCA-6561-4E5E-9FE7-6F30D3700935}">
      <dsp:nvSpPr>
        <dsp:cNvPr id="0" name=""/>
        <dsp:cNvSpPr/>
      </dsp:nvSpPr>
      <dsp:spPr>
        <a:xfrm>
          <a:off x="916483" y="2844006"/>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Creativity</a:t>
          </a:r>
        </a:p>
      </dsp:txBody>
      <dsp:txXfrm>
        <a:off x="975941" y="2903464"/>
        <a:ext cx="1911099" cy="1099093"/>
      </dsp:txXfrm>
    </dsp:sp>
    <dsp:sp modelId="{AA00703A-08C5-42BD-BEA3-2A81C6518D8F}">
      <dsp:nvSpPr>
        <dsp:cNvPr id="0" name=""/>
        <dsp:cNvSpPr/>
      </dsp:nvSpPr>
      <dsp:spPr>
        <a:xfrm>
          <a:off x="3149500" y="2844006"/>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Interculturality</a:t>
          </a:r>
          <a:endParaRPr lang="en-US" sz="2100" kern="1200" dirty="0"/>
        </a:p>
      </dsp:txBody>
      <dsp:txXfrm>
        <a:off x="3208958" y="2903464"/>
        <a:ext cx="1911099" cy="1099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E29-017D-4A0C-B686-B3B968FD2A7A}">
      <dsp:nvSpPr>
        <dsp:cNvPr id="0" name=""/>
        <dsp:cNvSpPr/>
      </dsp:nvSpPr>
      <dsp:spPr>
        <a:xfrm>
          <a:off x="1485304" y="496"/>
          <a:ext cx="3125390" cy="1875234"/>
        </a:xfrm>
        <a:prstGeom prst="roundRect">
          <a:avLst/>
        </a:prstGeom>
        <a:solidFill>
          <a:srgbClr val="FFD0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Content</a:t>
          </a:r>
        </a:p>
      </dsp:txBody>
      <dsp:txXfrm>
        <a:off x="1576845" y="92037"/>
        <a:ext cx="2942308" cy="1692152"/>
      </dsp:txXfrm>
    </dsp:sp>
    <dsp:sp modelId="{1841A4E6-5A85-48F0-801E-2C65A22F97F6}">
      <dsp:nvSpPr>
        <dsp:cNvPr id="0" name=""/>
        <dsp:cNvSpPr/>
      </dsp:nvSpPr>
      <dsp:spPr>
        <a:xfrm>
          <a:off x="1485304" y="2188269"/>
          <a:ext cx="3125390" cy="1875234"/>
        </a:xfrm>
        <a:prstGeom prst="roundRect">
          <a:avLst/>
        </a:prstGeom>
        <a:solidFill>
          <a:srgbClr val="FF92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Learning activities</a:t>
          </a:r>
        </a:p>
      </dsp:txBody>
      <dsp:txXfrm>
        <a:off x="1576845" y="2279810"/>
        <a:ext cx="2942308" cy="16921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916483" y="1984"/>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a:t>
          </a:r>
        </a:p>
      </dsp:txBody>
      <dsp:txXfrm>
        <a:off x="975941" y="61442"/>
        <a:ext cx="1911099" cy="1099093"/>
      </dsp:txXfrm>
    </dsp:sp>
    <dsp:sp modelId="{849F5083-63E2-4042-AB76-2ADA78CE29B7}">
      <dsp:nvSpPr>
        <dsp:cNvPr id="0" name=""/>
        <dsp:cNvSpPr/>
      </dsp:nvSpPr>
      <dsp:spPr>
        <a:xfrm>
          <a:off x="3149500" y="1984"/>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a:t>
          </a:r>
        </a:p>
      </dsp:txBody>
      <dsp:txXfrm>
        <a:off x="3208958" y="61442"/>
        <a:ext cx="1911099" cy="1099093"/>
      </dsp:txXfrm>
    </dsp:sp>
    <dsp:sp modelId="{7C08B7DF-731E-41A7-A258-ACF89FA16463}">
      <dsp:nvSpPr>
        <dsp:cNvPr id="0" name=""/>
        <dsp:cNvSpPr/>
      </dsp:nvSpPr>
      <dsp:spPr>
        <a:xfrm>
          <a:off x="916483" y="1422995"/>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Language</a:t>
          </a:r>
        </a:p>
      </dsp:txBody>
      <dsp:txXfrm>
        <a:off x="975941" y="1482453"/>
        <a:ext cx="1911099" cy="1099093"/>
      </dsp:txXfrm>
    </dsp:sp>
    <dsp:sp modelId="{29C8446E-715E-4F36-B044-46C42010723D}">
      <dsp:nvSpPr>
        <dsp:cNvPr id="0" name=""/>
        <dsp:cNvSpPr/>
      </dsp:nvSpPr>
      <dsp:spPr>
        <a:xfrm>
          <a:off x="3149500" y="1422995"/>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Project</a:t>
          </a:r>
        </a:p>
      </dsp:txBody>
      <dsp:txXfrm>
        <a:off x="3208958" y="1482453"/>
        <a:ext cx="1911099" cy="1099093"/>
      </dsp:txXfrm>
    </dsp:sp>
    <dsp:sp modelId="{34592DCA-6561-4E5E-9FE7-6F30D3700935}">
      <dsp:nvSpPr>
        <dsp:cNvPr id="0" name=""/>
        <dsp:cNvSpPr/>
      </dsp:nvSpPr>
      <dsp:spPr>
        <a:xfrm>
          <a:off x="916483" y="2844006"/>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Creativity</a:t>
          </a:r>
        </a:p>
      </dsp:txBody>
      <dsp:txXfrm>
        <a:off x="975941" y="2903464"/>
        <a:ext cx="1911099" cy="1099093"/>
      </dsp:txXfrm>
    </dsp:sp>
    <dsp:sp modelId="{AA00703A-08C5-42BD-BEA3-2A81C6518D8F}">
      <dsp:nvSpPr>
        <dsp:cNvPr id="0" name=""/>
        <dsp:cNvSpPr/>
      </dsp:nvSpPr>
      <dsp:spPr>
        <a:xfrm>
          <a:off x="3149500" y="2844006"/>
          <a:ext cx="2030015" cy="1218009"/>
        </a:xfrm>
        <a:prstGeom prst="roundRect">
          <a:avLst/>
        </a:prstGeom>
        <a:solidFill>
          <a:srgbClr val="40567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Interculturality</a:t>
          </a:r>
          <a:endParaRPr lang="en-US" sz="2100" kern="1200" dirty="0"/>
        </a:p>
      </dsp:txBody>
      <dsp:txXfrm>
        <a:off x="3208958" y="2903464"/>
        <a:ext cx="1911099" cy="10990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9E29-017D-4A0C-B686-B3B968FD2A7A}">
      <dsp:nvSpPr>
        <dsp:cNvPr id="0" name=""/>
        <dsp:cNvSpPr/>
      </dsp:nvSpPr>
      <dsp:spPr>
        <a:xfrm>
          <a:off x="1485304" y="496"/>
          <a:ext cx="3125390" cy="1875234"/>
        </a:xfrm>
        <a:prstGeom prst="roundRect">
          <a:avLst/>
        </a:prstGeom>
        <a:solidFill>
          <a:srgbClr val="FFD0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Content</a:t>
          </a:r>
        </a:p>
      </dsp:txBody>
      <dsp:txXfrm>
        <a:off x="1576845" y="92037"/>
        <a:ext cx="2942308" cy="1692152"/>
      </dsp:txXfrm>
    </dsp:sp>
    <dsp:sp modelId="{1841A4E6-5A85-48F0-801E-2C65A22F97F6}">
      <dsp:nvSpPr>
        <dsp:cNvPr id="0" name=""/>
        <dsp:cNvSpPr/>
      </dsp:nvSpPr>
      <dsp:spPr>
        <a:xfrm>
          <a:off x="1485304" y="2188269"/>
          <a:ext cx="3125390" cy="1875234"/>
        </a:xfrm>
        <a:prstGeom prst="roundRect">
          <a:avLst/>
        </a:prstGeom>
        <a:solidFill>
          <a:srgbClr val="FFD0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Learning activities</a:t>
          </a:r>
        </a:p>
      </dsp:txBody>
      <dsp:txXfrm>
        <a:off x="1576845" y="2279810"/>
        <a:ext cx="2942308" cy="16921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658D-6BFE-41C6-80B0-7CD0AC9AD2B7}">
      <dsp:nvSpPr>
        <dsp:cNvPr id="0" name=""/>
        <dsp:cNvSpPr/>
      </dsp:nvSpPr>
      <dsp:spPr>
        <a:xfrm>
          <a:off x="916483" y="1984"/>
          <a:ext cx="2030015" cy="12180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a:t>
          </a:r>
        </a:p>
      </dsp:txBody>
      <dsp:txXfrm>
        <a:off x="975941" y="61442"/>
        <a:ext cx="1911099" cy="1099093"/>
      </dsp:txXfrm>
    </dsp:sp>
    <dsp:sp modelId="{849F5083-63E2-4042-AB76-2ADA78CE29B7}">
      <dsp:nvSpPr>
        <dsp:cNvPr id="0" name=""/>
        <dsp:cNvSpPr/>
      </dsp:nvSpPr>
      <dsp:spPr>
        <a:xfrm>
          <a:off x="3149500" y="1984"/>
          <a:ext cx="2030015" cy="12180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Communication</a:t>
          </a:r>
        </a:p>
      </dsp:txBody>
      <dsp:txXfrm>
        <a:off x="3208958" y="61442"/>
        <a:ext cx="1911099" cy="1099093"/>
      </dsp:txXfrm>
    </dsp:sp>
    <dsp:sp modelId="{7C08B7DF-731E-41A7-A258-ACF89FA16463}">
      <dsp:nvSpPr>
        <dsp:cNvPr id="0" name=""/>
        <dsp:cNvSpPr/>
      </dsp:nvSpPr>
      <dsp:spPr>
        <a:xfrm>
          <a:off x="916483" y="1422995"/>
          <a:ext cx="2030015" cy="12180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Language</a:t>
          </a:r>
        </a:p>
      </dsp:txBody>
      <dsp:txXfrm>
        <a:off x="975941" y="1482453"/>
        <a:ext cx="1911099" cy="1099093"/>
      </dsp:txXfrm>
    </dsp:sp>
    <dsp:sp modelId="{29C8446E-715E-4F36-B044-46C42010723D}">
      <dsp:nvSpPr>
        <dsp:cNvPr id="0" name=""/>
        <dsp:cNvSpPr/>
      </dsp:nvSpPr>
      <dsp:spPr>
        <a:xfrm>
          <a:off x="3149500" y="1422995"/>
          <a:ext cx="2030015" cy="12180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Project</a:t>
          </a:r>
        </a:p>
      </dsp:txBody>
      <dsp:txXfrm>
        <a:off x="3208958" y="1482453"/>
        <a:ext cx="1911099" cy="1099093"/>
      </dsp:txXfrm>
    </dsp:sp>
    <dsp:sp modelId="{34592DCA-6561-4E5E-9FE7-6F30D3700935}">
      <dsp:nvSpPr>
        <dsp:cNvPr id="0" name=""/>
        <dsp:cNvSpPr/>
      </dsp:nvSpPr>
      <dsp:spPr>
        <a:xfrm>
          <a:off x="916483" y="2844006"/>
          <a:ext cx="2030015" cy="12180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Creativity</a:t>
          </a:r>
        </a:p>
      </dsp:txBody>
      <dsp:txXfrm>
        <a:off x="975941" y="2903464"/>
        <a:ext cx="1911099" cy="1099093"/>
      </dsp:txXfrm>
    </dsp:sp>
    <dsp:sp modelId="{AA00703A-08C5-42BD-BEA3-2A81C6518D8F}">
      <dsp:nvSpPr>
        <dsp:cNvPr id="0" name=""/>
        <dsp:cNvSpPr/>
      </dsp:nvSpPr>
      <dsp:spPr>
        <a:xfrm>
          <a:off x="3149500" y="2844006"/>
          <a:ext cx="2030015" cy="1218009"/>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err="1"/>
            <a:t>Interculturality</a:t>
          </a:r>
          <a:endParaRPr lang="en-US" sz="2100" kern="1200" dirty="0"/>
        </a:p>
      </dsp:txBody>
      <dsp:txXfrm>
        <a:off x="3208958" y="2903464"/>
        <a:ext cx="1911099" cy="10990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6E8E2-F655-244D-82A8-AEC7D51BD906}" type="datetimeFigureOut">
              <a:t>20/04/2023</a:t>
            </a:fld>
            <a:endParaRPr lang="es-ES_trad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CDFE3-7A41-8E48-BA75-2F0789AC09DC}" type="slidenum">
              <a:t>‹#›</a:t>
            </a:fld>
            <a:endParaRPr lang="es-ES_tradnl"/>
          </a:p>
        </p:txBody>
      </p:sp>
    </p:spTree>
    <p:extLst>
      <p:ext uri="{BB962C8B-B14F-4D97-AF65-F5344CB8AC3E}">
        <p14:creationId xmlns:p14="http://schemas.microsoft.com/office/powerpoint/2010/main" val="1239661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1</a:t>
            </a:fld>
            <a:endParaRPr lang="nl-BE"/>
          </a:p>
        </p:txBody>
      </p:sp>
    </p:spTree>
    <p:extLst>
      <p:ext uri="{BB962C8B-B14F-4D97-AF65-F5344CB8AC3E}">
        <p14:creationId xmlns:p14="http://schemas.microsoft.com/office/powerpoint/2010/main" val="242890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en-US" baseline="0" noProof="0" dirty="0"/>
              <a:t>A first step is for teachers to become explicitly aware of the skills they teach students by gaining insight into the content and learning activities of their subject. Teachers are often implicitly aware of this, but we want to make this knowledge explicit through this training.</a:t>
            </a:r>
          </a:p>
          <a:p>
            <a:pPr marL="0" lvl="0" indent="0">
              <a:buFont typeface="Arial" panose="020B0604020202020204" pitchFamily="34" charset="0"/>
              <a:buNone/>
            </a:pPr>
            <a:endParaRPr lang="en-US" baseline="0" noProof="0" dirty="0"/>
          </a:p>
          <a:p>
            <a:pPr marL="0" lvl="0" indent="0">
              <a:buFont typeface="Arial" panose="020B0604020202020204" pitchFamily="34" charset="0"/>
              <a:buNone/>
            </a:pPr>
            <a:r>
              <a:rPr lang="en-US" baseline="0" noProof="0" dirty="0"/>
              <a:t>Second step is that teachers also start communicating about this to their students. This communication is crucial so that our students also become aware of their skills and gain the self-confidence they need on the job market.</a:t>
            </a:r>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10</a:t>
            </a:fld>
            <a:endParaRPr lang="nl-NL"/>
          </a:p>
        </p:txBody>
      </p:sp>
    </p:spTree>
    <p:extLst>
      <p:ext uri="{BB962C8B-B14F-4D97-AF65-F5344CB8AC3E}">
        <p14:creationId xmlns:p14="http://schemas.microsoft.com/office/powerpoint/2010/main" val="414478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en-US" baseline="0" noProof="0" dirty="0"/>
              <a:t>In this workshop we will use the ABC design, which was developed by University College London (UCL) by Clive Young and Natasa Perovic. They based this on research by Professor </a:t>
            </a:r>
            <a:r>
              <a:rPr lang="en-US" baseline="0" noProof="0" dirty="0" err="1"/>
              <a:t>Laurrilard</a:t>
            </a:r>
            <a:r>
              <a:rPr lang="en-US" baseline="0" noProof="0" dirty="0"/>
              <a:t>. This design is used all over Europe.</a:t>
            </a:r>
          </a:p>
          <a:p>
            <a:pPr marL="0" lvl="0" indent="0">
              <a:buFont typeface="Arial" panose="020B0604020202020204" pitchFamily="34" charset="0"/>
              <a:buNone/>
            </a:pPr>
            <a:endParaRPr lang="en-US" baseline="0" noProof="0" dirty="0"/>
          </a:p>
          <a:p>
            <a:pPr marL="0" lvl="0" indent="0">
              <a:buFont typeface="Arial" panose="020B0604020202020204" pitchFamily="34" charset="0"/>
              <a:buNone/>
            </a:pPr>
            <a:r>
              <a:rPr lang="en-US" baseline="0" noProof="0" dirty="0"/>
              <a:t>It is a hands-on approach to (re)design a course. </a:t>
            </a:r>
          </a:p>
          <a:p>
            <a:pPr marL="0" lvl="0" indent="0">
              <a:buFont typeface="Arial" panose="020B0604020202020204" pitchFamily="34" charset="0"/>
              <a:buNone/>
            </a:pPr>
            <a:r>
              <a:rPr lang="en-US" baseline="0" noProof="0" dirty="0"/>
              <a:t>In this workshop you will be challenged to start from the student's perspective. In this workshop we try not to think from teaching format (what do I offer as a teacher?), but to step into students' shoes. </a:t>
            </a:r>
          </a:p>
          <a:p>
            <a:pPr marL="0" lvl="0" indent="0">
              <a:buFont typeface="Arial" panose="020B0604020202020204" pitchFamily="34" charset="0"/>
              <a:buNone/>
            </a:pPr>
            <a:r>
              <a:rPr lang="en-US" baseline="0" noProof="0" dirty="0"/>
              <a:t>The enriching part of the workshop is the conversation you enter into about your course. ABC offers you a common language to talk about the concrete approach of your course and to enter into a dialogue with fellow teachers.</a:t>
            </a:r>
          </a:p>
          <a:p>
            <a:pPr marL="0" lvl="0" indent="0">
              <a:buFont typeface="Arial" panose="020B0604020202020204" pitchFamily="34" charset="0"/>
              <a:buNone/>
            </a:pPr>
            <a:r>
              <a:rPr lang="en-US" baseline="0" noProof="0" dirty="0"/>
              <a:t>Finally, we want to emphasize again that this workshop is a starting point. You will go home with new ideas about your teaching approach, which you can then develop further.</a:t>
            </a:r>
            <a:endParaRPr lang="nl-BE" baseline="0" noProof="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11</a:t>
            </a:fld>
            <a:endParaRPr lang="nl-NL"/>
          </a:p>
        </p:txBody>
      </p:sp>
    </p:spTree>
    <p:extLst>
      <p:ext uri="{BB962C8B-B14F-4D97-AF65-F5344CB8AC3E}">
        <p14:creationId xmlns:p14="http://schemas.microsoft.com/office/powerpoint/2010/main" val="242127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workshop will look like this. There is a tight timing attached to each step so that we can go through the full design process. This may cause some teachers to get a little stressed. Above all, keep in mind that this workshop serves as a starting point. After today, you can start working with the ideas to think them out further. It does not have to be perfect after today.</a:t>
            </a:r>
          </a:p>
          <a:p>
            <a:endParaRPr lang="en-US" dirty="0"/>
          </a:p>
          <a:p>
            <a:r>
              <a:rPr lang="en-US" dirty="0"/>
              <a:t>The most important thing is to have a dialogue through each phase: exchange and critically question each other.</a:t>
            </a:r>
          </a:p>
        </p:txBody>
      </p:sp>
      <p:sp>
        <p:nvSpPr>
          <p:cNvPr id="4" name="Tijdelijke aanduiding voor dianummer 3"/>
          <p:cNvSpPr>
            <a:spLocks noGrp="1"/>
          </p:cNvSpPr>
          <p:nvPr>
            <p:ph type="sldNum" sz="quarter" idx="10"/>
          </p:nvPr>
        </p:nvSpPr>
        <p:spPr/>
        <p:txBody>
          <a:bodyPr/>
          <a:lstStyle/>
          <a:p>
            <a:fld id="{3B735838-3807-4445-BB8C-8E2C3BC1F9C2}" type="slidenum">
              <a:rPr lang="nl-BE" smtClean="0"/>
              <a:t>12</a:t>
            </a:fld>
            <a:endParaRPr lang="nl-BE"/>
          </a:p>
        </p:txBody>
      </p:sp>
    </p:spTree>
    <p:extLst>
      <p:ext uri="{BB962C8B-B14F-4D97-AF65-F5344CB8AC3E}">
        <p14:creationId xmlns:p14="http://schemas.microsoft.com/office/powerpoint/2010/main" val="2085564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dirty="0">
                <a:effectLst/>
                <a:latin typeface="Calibri" panose="020F0502020204030204" pitchFamily="34" charset="0"/>
              </a:rPr>
              <a:t>You have the choice of doing the assignments on paper or in the interactive PowerPoint. It is best that you explain that the choice of paper is the best choice for teachers who like to work with pen and paper, and who like a hands-on approach. Choosing the Interactive PowerPoint is better when teachers like to work digitally. In addition, the PowerPoint also has the advantage that teachers can easily modify their new design at a later time. This is also possible with the paper version, but it is a bit more difficult.</a:t>
            </a:r>
          </a:p>
          <a:p>
            <a:endParaRPr lang="en-US" sz="1800" dirty="0">
              <a:effectLst/>
              <a:latin typeface="Calibri" panose="020F0502020204030204" pitchFamily="34" charset="0"/>
            </a:endParaRPr>
          </a:p>
          <a:p>
            <a:r>
              <a:rPr lang="en-US" sz="1800" dirty="0">
                <a:effectLst/>
                <a:latin typeface="Calibri" panose="020F0502020204030204" pitchFamily="34" charset="0"/>
              </a:rPr>
              <a:t>If you have teams of teachers who want to work together on the same course, it is best if they choose the same format. </a:t>
            </a:r>
          </a:p>
          <a:p>
            <a:endParaRPr lang="en-US" sz="1800" dirty="0">
              <a:effectLst/>
              <a:latin typeface="Calibri" panose="020F0502020204030204" pitchFamily="34" charset="0"/>
            </a:endParaRPr>
          </a:p>
          <a:p>
            <a:r>
              <a:rPr lang="en-US" sz="1800" dirty="0">
                <a:effectLst/>
                <a:latin typeface="Calibri" panose="020F0502020204030204" pitchFamily="34" charset="0"/>
              </a:rPr>
              <a:t>Once everyone has made a choice, you can have the participants sit together in groups of 2-4 people. It is important that you get people to sit together with the same decision (paper or PowerPoint).</a:t>
            </a:r>
          </a:p>
          <a:p>
            <a:endParaRPr lang="en-US" sz="1800" dirty="0">
              <a:effectLst/>
              <a:latin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3B735838-3807-4445-BB8C-8E2C3BC1F9C2}" type="slidenum">
              <a:rPr lang="nl-BE" smtClean="0"/>
              <a:t>13</a:t>
            </a:fld>
            <a:endParaRPr lang="nl-BE"/>
          </a:p>
        </p:txBody>
      </p:sp>
    </p:spTree>
    <p:extLst>
      <p:ext uri="{BB962C8B-B14F-4D97-AF65-F5344CB8AC3E}">
        <p14:creationId xmlns:p14="http://schemas.microsoft.com/office/powerpoint/2010/main" val="471026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14</a:t>
            </a:fld>
            <a:endParaRPr lang="nl-BE"/>
          </a:p>
        </p:txBody>
      </p:sp>
    </p:spTree>
    <p:extLst>
      <p:ext uri="{BB962C8B-B14F-4D97-AF65-F5344CB8AC3E}">
        <p14:creationId xmlns:p14="http://schemas.microsoft.com/office/powerpoint/2010/main" val="289993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The facilitator indicates that with this start page we will map the situation as it is now. </a:t>
            </a:r>
          </a:p>
          <a:p>
            <a:endParaRPr lang="en-US" dirty="0"/>
          </a:p>
          <a:p>
            <a:r>
              <a:rPr lang="en-US" dirty="0"/>
              <a:t>If there are teachers among them who want to develop a new course, you can give them the task of mapping out their ideal situation. </a:t>
            </a:r>
          </a:p>
          <a:p>
            <a:endParaRPr lang="en-US" dirty="0"/>
          </a:p>
          <a:p>
            <a:r>
              <a:rPr lang="en-US" dirty="0"/>
              <a:t>The facilitator indicates that the teachers need not dwell too long on these questions, and that it is rather a rough estimate of what the course will look like. It will serve as a starting point, but also no more than that. </a:t>
            </a:r>
          </a:p>
          <a:p>
            <a:endParaRPr lang="en-US" dirty="0"/>
          </a:p>
          <a:p>
            <a:r>
              <a:rPr lang="en-US" dirty="0"/>
              <a:t>If, while making the start page, you don't remember what skills or learning activities are, you can always look at the information pages.</a:t>
            </a:r>
          </a:p>
          <a:p>
            <a:endParaRPr lang="en-US"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15</a:t>
            </a:fld>
            <a:endParaRPr lang="nl-NL"/>
          </a:p>
        </p:txBody>
      </p:sp>
    </p:spTree>
    <p:extLst>
      <p:ext uri="{BB962C8B-B14F-4D97-AF65-F5344CB8AC3E}">
        <p14:creationId xmlns:p14="http://schemas.microsoft.com/office/powerpoint/2010/main" val="30198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first step, they fill in the information of the course, and the content of the course (5'): </a:t>
            </a:r>
          </a:p>
          <a:p>
            <a:pPr marL="228600" indent="-228600">
              <a:buFont typeface="+mj-lt"/>
              <a:buAutoNum type="arabicPeriod"/>
            </a:pPr>
            <a:r>
              <a:rPr lang="en-US" dirty="0"/>
              <a:t>Add information of the course: this may be very brief as it serves mainly as a reminder for the teacher.</a:t>
            </a:r>
          </a:p>
          <a:p>
            <a:pPr marL="228600" indent="-228600">
              <a:buFont typeface="+mj-lt"/>
              <a:buAutoNum type="arabicPeriod"/>
            </a:pPr>
            <a:r>
              <a:rPr lang="en-US" dirty="0"/>
              <a:t>Content: you ask the teachers to summarize in one sentence the content of their course. This assignment is called "tweet your module", and so you ask teachers to summarize their course in the number of characters of a tweet. This description will probably not be able to summarize the entire course, but it will be able to summarize the core content of the course.</a:t>
            </a:r>
          </a:p>
          <a:p>
            <a:endParaRPr lang="en-US" dirty="0"/>
          </a:p>
          <a:p>
            <a:r>
              <a:rPr lang="en-US" dirty="0"/>
              <a:t>For those who work with the interactive PowerPoint: if you click on the three dots you can start typing there. </a:t>
            </a:r>
          </a:p>
          <a:p>
            <a:endParaRPr lang="nl-BE" dirty="0"/>
          </a:p>
        </p:txBody>
      </p:sp>
      <p:sp>
        <p:nvSpPr>
          <p:cNvPr id="5" name="Date Placeholder 4">
            <a:extLst>
              <a:ext uri="{FF2B5EF4-FFF2-40B4-BE49-F238E27FC236}">
                <a16:creationId xmlns:a16="http://schemas.microsoft.com/office/drawing/2014/main" id="{0867A5B3-E0B2-4572-A572-30589BE96C74}"/>
              </a:ext>
            </a:extLst>
          </p:cNvPr>
          <p:cNvSpPr>
            <a:spLocks noGrp="1"/>
          </p:cNvSpPr>
          <p:nvPr>
            <p:ph type="dt" idx="1"/>
          </p:nvPr>
        </p:nvSpPr>
        <p:spPr/>
        <p:txBody>
          <a:bodyPr/>
          <a:lstStyle/>
          <a:p>
            <a:endParaRPr lang="nl-BE"/>
          </a:p>
        </p:txBody>
      </p:sp>
    </p:spTree>
    <p:extLst>
      <p:ext uri="{BB962C8B-B14F-4D97-AF65-F5344CB8AC3E}">
        <p14:creationId xmlns:p14="http://schemas.microsoft.com/office/powerpoint/2010/main" val="43335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second step, they indicate the learning activities on a ranking scale (5').</a:t>
            </a:r>
          </a:p>
          <a:p>
            <a:endParaRPr lang="en-US" dirty="0"/>
          </a:p>
          <a:p>
            <a:r>
              <a:rPr lang="en-US" dirty="0"/>
              <a:t>Rank the learning activities below, ranging from 1 ("This learning activity is used the most in this subject.") to 6 ("This learning activity is used the least in this subject."). You can also add multiple activities for one number when there is a tie.</a:t>
            </a:r>
            <a:endParaRPr lang="nl-BE" dirty="0"/>
          </a:p>
          <a:p>
            <a:endParaRPr lang="nl-BE" dirty="0"/>
          </a:p>
        </p:txBody>
      </p:sp>
      <p:sp>
        <p:nvSpPr>
          <p:cNvPr id="5" name="Date Placeholder 4">
            <a:extLst>
              <a:ext uri="{FF2B5EF4-FFF2-40B4-BE49-F238E27FC236}">
                <a16:creationId xmlns:a16="http://schemas.microsoft.com/office/drawing/2014/main" id="{0867A5B3-E0B2-4572-A572-30589BE96C74}"/>
              </a:ext>
            </a:extLst>
          </p:cNvPr>
          <p:cNvSpPr>
            <a:spLocks noGrp="1"/>
          </p:cNvSpPr>
          <p:nvPr>
            <p:ph type="dt" idx="1"/>
          </p:nvPr>
        </p:nvSpPr>
        <p:spPr/>
        <p:txBody>
          <a:bodyPr/>
          <a:lstStyle/>
          <a:p>
            <a:endParaRPr lang="nl-BE"/>
          </a:p>
        </p:txBody>
      </p:sp>
    </p:spTree>
    <p:extLst>
      <p:ext uri="{BB962C8B-B14F-4D97-AF65-F5344CB8AC3E}">
        <p14:creationId xmlns:p14="http://schemas.microsoft.com/office/powerpoint/2010/main" val="3309587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third step, they complete the survey on the skills of their course and summarize their scores on the chart at the end of the survey (10'). </a:t>
            </a:r>
          </a:p>
          <a:p>
            <a:endParaRPr lang="en-US" dirty="0"/>
          </a:p>
          <a:p>
            <a:r>
              <a:rPr lang="en-US" dirty="0"/>
              <a:t>We do not distinguish between teaching weeks and evaluation in the survey. Thus, it is not the case that teachers must also formally question those skills in an evaluation (e.g., an exam or an exam paper) in order to teach them to students. </a:t>
            </a:r>
          </a:p>
          <a:p>
            <a:endParaRPr lang="en-US" dirty="0"/>
          </a:p>
          <a:p>
            <a:r>
              <a:rPr lang="en-US" dirty="0"/>
              <a:t>If there are teachers among them who do not teach languages, it is also helpful to mention in the survey for "language" that they may interpret this broadly. For example, this should include teachers teaching students different registers (such as academic or journalistic language). </a:t>
            </a:r>
          </a:p>
          <a:p>
            <a:endParaRPr lang="en-US" dirty="0"/>
          </a:p>
          <a:p>
            <a:r>
              <a:rPr lang="en-US" dirty="0"/>
              <a:t>For those who work with the interactive PowerPoint: you can move the red circles around.</a:t>
            </a:r>
          </a:p>
          <a:p>
            <a:endParaRPr lang="nl-BE" dirty="0"/>
          </a:p>
        </p:txBody>
      </p:sp>
      <p:sp>
        <p:nvSpPr>
          <p:cNvPr id="5" name="Date Placeholder 4">
            <a:extLst>
              <a:ext uri="{FF2B5EF4-FFF2-40B4-BE49-F238E27FC236}">
                <a16:creationId xmlns:a16="http://schemas.microsoft.com/office/drawing/2014/main" id="{0867A5B3-E0B2-4572-A572-30589BE96C74}"/>
              </a:ext>
            </a:extLst>
          </p:cNvPr>
          <p:cNvSpPr>
            <a:spLocks noGrp="1"/>
          </p:cNvSpPr>
          <p:nvPr>
            <p:ph type="dt" idx="1"/>
          </p:nvPr>
        </p:nvSpPr>
        <p:spPr/>
        <p:txBody>
          <a:bodyPr/>
          <a:lstStyle/>
          <a:p>
            <a:endParaRPr lang="nl-BE"/>
          </a:p>
        </p:txBody>
      </p:sp>
    </p:spTree>
    <p:extLst>
      <p:ext uri="{BB962C8B-B14F-4D97-AF65-F5344CB8AC3E}">
        <p14:creationId xmlns:p14="http://schemas.microsoft.com/office/powerpoint/2010/main" val="58496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5" name="Date Placeholder 4">
            <a:extLst>
              <a:ext uri="{FF2B5EF4-FFF2-40B4-BE49-F238E27FC236}">
                <a16:creationId xmlns:a16="http://schemas.microsoft.com/office/drawing/2014/main" id="{0867A5B3-E0B2-4572-A572-30589BE96C74}"/>
              </a:ext>
            </a:extLst>
          </p:cNvPr>
          <p:cNvSpPr>
            <a:spLocks noGrp="1"/>
          </p:cNvSpPr>
          <p:nvPr>
            <p:ph type="dt" idx="1"/>
          </p:nvPr>
        </p:nvSpPr>
        <p:spPr/>
        <p:txBody>
          <a:bodyPr/>
          <a:lstStyle/>
          <a:p>
            <a:endParaRPr lang="nl-BE"/>
          </a:p>
        </p:txBody>
      </p:sp>
    </p:spTree>
    <p:extLst>
      <p:ext uri="{BB962C8B-B14F-4D97-AF65-F5344CB8AC3E}">
        <p14:creationId xmlns:p14="http://schemas.microsoft.com/office/powerpoint/2010/main" val="261278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en-US" sz="1800" b="0" i="0" u="none" strike="noStrike" baseline="0" dirty="0">
                <a:solidFill>
                  <a:srgbClr val="000000"/>
                </a:solidFill>
                <a:latin typeface="Calibri" panose="020F0502020204030204" pitchFamily="34" charset="0"/>
              </a:rPr>
              <a:t>First, everyone briefly introduces themselves</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their</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name, job, in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which</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department</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they</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work</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and</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on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which</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course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they</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would</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like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to</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work</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 on </a:t>
            </a:r>
            <a:r>
              <a:rPr lang="nl-BE" sz="1800" dirty="0" err="1">
                <a:effectLst/>
                <a:latin typeface="Calibri" panose="020F0502020204030204" pitchFamily="34" charset="0"/>
                <a:ea typeface="Times New Roman" panose="02020603050405020304" pitchFamily="18" charset="0"/>
                <a:cs typeface="Times New Roman" panose="02020603050405020304" pitchFamily="18" charset="0"/>
              </a:rPr>
              <a:t>today</a:t>
            </a:r>
            <a:r>
              <a:rPr lang="nl-BE" sz="1800" dirty="0">
                <a:effectLst/>
                <a:latin typeface="Calibri" panose="020F0502020204030204" pitchFamily="34" charset="0"/>
                <a:ea typeface="Times New Roman" panose="02020603050405020304" pitchFamily="18" charset="0"/>
                <a:cs typeface="Times New Roman" panose="02020603050405020304" pitchFamily="18" charset="0"/>
              </a:rPr>
              <a:t>.</a:t>
            </a:r>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a:t>
            </a:fld>
            <a:endParaRPr lang="nl-NL"/>
          </a:p>
        </p:txBody>
      </p:sp>
    </p:spTree>
    <p:extLst>
      <p:ext uri="{BB962C8B-B14F-4D97-AF65-F5344CB8AC3E}">
        <p14:creationId xmlns:p14="http://schemas.microsoft.com/office/powerpoint/2010/main" val="192758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20</a:t>
            </a:fld>
            <a:endParaRPr lang="nl-BE"/>
          </a:p>
        </p:txBody>
      </p:sp>
    </p:spTree>
    <p:extLst>
      <p:ext uri="{BB962C8B-B14F-4D97-AF65-F5344CB8AC3E}">
        <p14:creationId xmlns:p14="http://schemas.microsoft.com/office/powerpoint/2010/main" val="108413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21</a:t>
            </a:fld>
            <a:endParaRPr lang="nl-NL"/>
          </a:p>
        </p:txBody>
      </p:sp>
    </p:spTree>
    <p:extLst>
      <p:ext uri="{BB962C8B-B14F-4D97-AF65-F5344CB8AC3E}">
        <p14:creationId xmlns:p14="http://schemas.microsoft.com/office/powerpoint/2010/main" val="541687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story board for those who are working on paper. The left side is to write down the structure.</a:t>
            </a:r>
          </a:p>
        </p:txBody>
      </p:sp>
      <p:sp>
        <p:nvSpPr>
          <p:cNvPr id="4" name="Slide Number Placeholder 3"/>
          <p:cNvSpPr>
            <a:spLocks noGrp="1"/>
          </p:cNvSpPr>
          <p:nvPr>
            <p:ph type="sldNum" sz="quarter" idx="10"/>
          </p:nvPr>
        </p:nvSpPr>
        <p:spPr/>
        <p:txBody>
          <a:bodyPr/>
          <a:lstStyle/>
          <a:p>
            <a:fld id="{EA95A1D1-F7FB-4715-8BDF-3111B602877C}" type="slidenum">
              <a:rPr lang="nl-BE" smtClean="0"/>
              <a:t>22</a:t>
            </a:fld>
            <a:endParaRPr lang="nl-BE"/>
          </a:p>
        </p:txBody>
      </p:sp>
    </p:spTree>
    <p:extLst>
      <p:ext uri="{BB962C8B-B14F-4D97-AF65-F5344CB8AC3E}">
        <p14:creationId xmlns:p14="http://schemas.microsoft.com/office/powerpoint/2010/main" val="1237098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 teacher. His subject has two parts, namely a theoretical and practical part of his subject. Each part has 4 teaching weeks. </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23</a:t>
            </a:fld>
            <a:endParaRPr lang="nl-BE"/>
          </a:p>
        </p:txBody>
      </p:sp>
    </p:spTree>
    <p:extLst>
      <p:ext uri="{BB962C8B-B14F-4D97-AF65-F5344CB8AC3E}">
        <p14:creationId xmlns:p14="http://schemas.microsoft.com/office/powerpoint/2010/main" val="543230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part of the course, you add a content card.</a:t>
            </a:r>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24</a:t>
            </a:fld>
            <a:endParaRPr lang="nl-BE"/>
          </a:p>
        </p:txBody>
      </p:sp>
    </p:spTree>
    <p:extLst>
      <p:ext uri="{BB962C8B-B14F-4D97-AF65-F5344CB8AC3E}">
        <p14:creationId xmlns:p14="http://schemas.microsoft.com/office/powerpoint/2010/main" val="1855662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each content card, you add the content of that card. </a:t>
            </a:r>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25</a:t>
            </a:fld>
            <a:endParaRPr lang="nl-BE"/>
          </a:p>
        </p:txBody>
      </p:sp>
    </p:spTree>
    <p:extLst>
      <p:ext uri="{BB962C8B-B14F-4D97-AF65-F5344CB8AC3E}">
        <p14:creationId xmlns:p14="http://schemas.microsoft.com/office/powerpoint/2010/main" val="399188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storyboard looks like for participants working with the interactive </a:t>
            </a:r>
            <a:r>
              <a:rPr lang="en-US" dirty="0" err="1"/>
              <a:t>powerpoint</a:t>
            </a:r>
            <a:r>
              <a:rPr lang="en-US" dirty="0"/>
              <a:t>.</a:t>
            </a:r>
          </a:p>
          <a:p>
            <a:endParaRPr lang="en-US" dirty="0"/>
          </a:p>
          <a:p>
            <a:r>
              <a:rPr lang="en-US" dirty="0"/>
              <a:t>You add the structure on the 3 dots at the top. Copy and paste additional slides according to how many parts your course has. On one slide you can fit two parts.</a:t>
            </a:r>
          </a:p>
          <a:p>
            <a:endParaRPr lang="en-US" dirty="0"/>
          </a:p>
          <a:p>
            <a:r>
              <a:rPr lang="en-US" dirty="0"/>
              <a:t>You add the content in the content box on the left by clicking on the three dots and adding the content there.</a:t>
            </a:r>
            <a:endParaRPr lang="nl-BE" dirty="0"/>
          </a:p>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26</a:t>
            </a:fld>
            <a:endParaRPr lang="nl-BE" dirty="0"/>
          </a:p>
        </p:txBody>
      </p:sp>
    </p:spTree>
    <p:extLst>
      <p:ext uri="{BB962C8B-B14F-4D97-AF65-F5344CB8AC3E}">
        <p14:creationId xmlns:p14="http://schemas.microsoft.com/office/powerpoint/2010/main" val="3442127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27</a:t>
            </a:fld>
            <a:endParaRPr lang="nl-BE" dirty="0"/>
          </a:p>
        </p:txBody>
      </p:sp>
    </p:spTree>
    <p:extLst>
      <p:ext uri="{BB962C8B-B14F-4D97-AF65-F5344CB8AC3E}">
        <p14:creationId xmlns:p14="http://schemas.microsoft.com/office/powerpoint/2010/main" val="1617685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28</a:t>
            </a:fld>
            <a:endParaRPr lang="nl-BE" dirty="0"/>
          </a:p>
        </p:txBody>
      </p:sp>
    </p:spTree>
    <p:extLst>
      <p:ext uri="{BB962C8B-B14F-4D97-AF65-F5344CB8AC3E}">
        <p14:creationId xmlns:p14="http://schemas.microsoft.com/office/powerpoint/2010/main" val="572159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29</a:t>
            </a:fld>
            <a:endParaRPr lang="nl-BE" dirty="0"/>
          </a:p>
        </p:txBody>
      </p:sp>
    </p:spTree>
    <p:extLst>
      <p:ext uri="{BB962C8B-B14F-4D97-AF65-F5344CB8AC3E}">
        <p14:creationId xmlns:p14="http://schemas.microsoft.com/office/powerpoint/2010/main" val="189046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3</a:t>
            </a:fld>
            <a:endParaRPr lang="nl-BE"/>
          </a:p>
        </p:txBody>
      </p:sp>
    </p:spTree>
    <p:extLst>
      <p:ext uri="{BB962C8B-B14F-4D97-AF65-F5344CB8AC3E}">
        <p14:creationId xmlns:p14="http://schemas.microsoft.com/office/powerpoint/2010/main" val="1876727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30</a:t>
            </a:fld>
            <a:endParaRPr lang="nl-BE" dirty="0"/>
          </a:p>
        </p:txBody>
      </p:sp>
    </p:spTree>
    <p:extLst>
      <p:ext uri="{BB962C8B-B14F-4D97-AF65-F5344CB8AC3E}">
        <p14:creationId xmlns:p14="http://schemas.microsoft.com/office/powerpoint/2010/main" val="38360148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31</a:t>
            </a:fld>
            <a:endParaRPr lang="nl-NL"/>
          </a:p>
        </p:txBody>
      </p:sp>
    </p:spTree>
    <p:extLst>
      <p:ext uri="{BB962C8B-B14F-4D97-AF65-F5344CB8AC3E}">
        <p14:creationId xmlns:p14="http://schemas.microsoft.com/office/powerpoint/2010/main" val="3371881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 the learning activity cards for each part.</a:t>
            </a:r>
            <a:endParaRPr lang="nl-BE" dirty="0"/>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32</a:t>
            </a:fld>
            <a:endParaRPr lang="nl-BE"/>
          </a:p>
        </p:txBody>
      </p:sp>
    </p:spTree>
    <p:extLst>
      <p:ext uri="{BB962C8B-B14F-4D97-AF65-F5344CB8AC3E}">
        <p14:creationId xmlns:p14="http://schemas.microsoft.com/office/powerpoint/2010/main" val="22780928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panose="02040503050406030204" pitchFamily="18" charset="0"/>
              </a:rPr>
              <a:t>Tick off the learning activities of that section on a learning activity card.</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33</a:t>
            </a:fld>
            <a:endParaRPr lang="nl-BE"/>
          </a:p>
        </p:txBody>
      </p:sp>
    </p:spTree>
    <p:extLst>
      <p:ext uri="{BB962C8B-B14F-4D97-AF65-F5344CB8AC3E}">
        <p14:creationId xmlns:p14="http://schemas.microsoft.com/office/powerpoint/2010/main" val="1999726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mbria" panose="02040503050406030204" pitchFamily="18" charset="0"/>
              </a:rPr>
              <a:t>Drag the learning activities to the learning activity field.</a:t>
            </a:r>
            <a:endParaRPr lang="nl-BE" dirty="0"/>
          </a:p>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34</a:t>
            </a:fld>
            <a:endParaRPr lang="nl-BE" dirty="0"/>
          </a:p>
        </p:txBody>
      </p:sp>
    </p:spTree>
    <p:extLst>
      <p:ext uri="{BB962C8B-B14F-4D97-AF65-F5344CB8AC3E}">
        <p14:creationId xmlns:p14="http://schemas.microsoft.com/office/powerpoint/2010/main" val="1772141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35</a:t>
            </a:fld>
            <a:endParaRPr lang="nl-BE" dirty="0"/>
          </a:p>
        </p:txBody>
      </p:sp>
    </p:spTree>
    <p:extLst>
      <p:ext uri="{BB962C8B-B14F-4D97-AF65-F5344CB8AC3E}">
        <p14:creationId xmlns:p14="http://schemas.microsoft.com/office/powerpoint/2010/main" val="1000075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36</a:t>
            </a:fld>
            <a:endParaRPr lang="nl-BE" dirty="0"/>
          </a:p>
        </p:txBody>
      </p:sp>
    </p:spTree>
    <p:extLst>
      <p:ext uri="{BB962C8B-B14F-4D97-AF65-F5344CB8AC3E}">
        <p14:creationId xmlns:p14="http://schemas.microsoft.com/office/powerpoint/2010/main" val="33487601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37</a:t>
            </a:fld>
            <a:endParaRPr lang="nl-BE" dirty="0"/>
          </a:p>
        </p:txBody>
      </p:sp>
    </p:spTree>
    <p:extLst>
      <p:ext uri="{BB962C8B-B14F-4D97-AF65-F5344CB8AC3E}">
        <p14:creationId xmlns:p14="http://schemas.microsoft.com/office/powerpoint/2010/main" val="3444638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38</a:t>
            </a:fld>
            <a:endParaRPr lang="nl-BE" dirty="0"/>
          </a:p>
        </p:txBody>
      </p:sp>
    </p:spTree>
    <p:extLst>
      <p:ext uri="{BB962C8B-B14F-4D97-AF65-F5344CB8AC3E}">
        <p14:creationId xmlns:p14="http://schemas.microsoft.com/office/powerpoint/2010/main" val="26952013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39</a:t>
            </a:fld>
            <a:endParaRPr lang="nl-NL"/>
          </a:p>
        </p:txBody>
      </p:sp>
    </p:spTree>
    <p:extLst>
      <p:ext uri="{BB962C8B-B14F-4D97-AF65-F5344CB8AC3E}">
        <p14:creationId xmlns:p14="http://schemas.microsoft.com/office/powerpoint/2010/main" val="281737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noProof="0" dirty="0"/>
              <a:t>The main question that we want to deal with today: </a:t>
            </a:r>
            <a:r>
              <a:rPr lang="en-GB" sz="1200" b="0" dirty="0">
                <a:solidFill>
                  <a:schemeClr val="accent1"/>
                </a:solidFill>
                <a:latin typeface="Cambria" panose="02040503050406030204" pitchFamily="18" charset="0"/>
              </a:rPr>
              <a:t>Which Humanities skills do I want to teach my students in my course? </a:t>
            </a:r>
            <a:endParaRPr lang="en-GB" sz="1000" b="0" dirty="0">
              <a:latin typeface="Cambria" panose="02040503050406030204" pitchFamily="18" charset="0"/>
            </a:endParaRPr>
          </a:p>
          <a:p>
            <a:pPr marL="0" lvl="0" indent="0">
              <a:buFont typeface="Arial" panose="020B0604020202020204" pitchFamily="34" charset="0"/>
              <a:buNone/>
            </a:pPr>
            <a:endParaRPr lang="nl-BE" baseline="0" noProof="0" dirty="0"/>
          </a:p>
          <a:p>
            <a:pPr marL="0" lvl="0" indent="0">
              <a:buFont typeface="Arial" panose="020B0604020202020204" pitchFamily="34" charse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main goal of this workshop is for teachers to reflect on the skills of their profession and how to communicate them to students. The workshop acts as a starting point to reflect on this, and the intention is for the teachers to refine this further after the workshop. Thus, at the end of this workshop, the teacher will not have a fully worked out plan, but will have an initial idea of how to proceed with this.</a:t>
            </a:r>
            <a:endParaRPr lang="nl-BE" baseline="0" noProof="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4</a:t>
            </a:fld>
            <a:endParaRPr lang="nl-NL"/>
          </a:p>
        </p:txBody>
      </p:sp>
    </p:spTree>
    <p:extLst>
      <p:ext uri="{BB962C8B-B14F-4D97-AF65-F5344CB8AC3E}">
        <p14:creationId xmlns:p14="http://schemas.microsoft.com/office/powerpoint/2010/main" val="2137017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step is to add the skills cards.</a:t>
            </a:r>
            <a:endParaRPr lang="nl-BE" dirty="0"/>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40</a:t>
            </a:fld>
            <a:endParaRPr lang="nl-BE"/>
          </a:p>
        </p:txBody>
      </p:sp>
    </p:spTree>
    <p:extLst>
      <p:ext uri="{BB962C8B-B14F-4D97-AF65-F5344CB8AC3E}">
        <p14:creationId xmlns:p14="http://schemas.microsoft.com/office/powerpoint/2010/main" val="8432436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a second step, you figure out how the content of your course contributes to the skills of the students. In this case the teachers teaches students how to deal with knowledge.</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41</a:t>
            </a:fld>
            <a:endParaRPr lang="nl-BE"/>
          </a:p>
        </p:txBody>
      </p:sp>
    </p:spTree>
    <p:extLst>
      <p:ext uri="{BB962C8B-B14F-4D97-AF65-F5344CB8AC3E}">
        <p14:creationId xmlns:p14="http://schemas.microsoft.com/office/powerpoint/2010/main" val="31980279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 you consider how the learning activities contribute to students' skills. In this case, that week's discussion with a large group of students from different backgrounds contributes to students' communication skills and interculturalism skills.</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42</a:t>
            </a:fld>
            <a:endParaRPr lang="nl-BE"/>
          </a:p>
        </p:txBody>
      </p:sp>
    </p:spTree>
    <p:extLst>
      <p:ext uri="{BB962C8B-B14F-4D97-AF65-F5344CB8AC3E}">
        <p14:creationId xmlns:p14="http://schemas.microsoft.com/office/powerpoint/2010/main" val="15482886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would like to keep track of where those skills come from (i.e., whether they come from the content or the learning activities), you can add that with pen.</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43</a:t>
            </a:fld>
            <a:endParaRPr lang="nl-BE"/>
          </a:p>
        </p:txBody>
      </p:sp>
    </p:spTree>
    <p:extLst>
      <p:ext uri="{BB962C8B-B14F-4D97-AF65-F5344CB8AC3E}">
        <p14:creationId xmlns:p14="http://schemas.microsoft.com/office/powerpoint/2010/main" val="1769139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what it looks like for all the parts.</a:t>
            </a:r>
            <a:endParaRPr lang="nl-BE" dirty="0"/>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44</a:t>
            </a:fld>
            <a:endParaRPr lang="nl-BE"/>
          </a:p>
        </p:txBody>
      </p:sp>
    </p:spTree>
    <p:extLst>
      <p:ext uri="{BB962C8B-B14F-4D97-AF65-F5344CB8AC3E}">
        <p14:creationId xmlns:p14="http://schemas.microsoft.com/office/powerpoint/2010/main" val="40021702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rPr>
              <a:t>Drag the skills to the skills field.</a:t>
            </a:r>
            <a:endParaRPr lang="nl-BE" dirty="0"/>
          </a:p>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45</a:t>
            </a:fld>
            <a:endParaRPr lang="nl-BE" dirty="0"/>
          </a:p>
        </p:txBody>
      </p:sp>
    </p:spTree>
    <p:extLst>
      <p:ext uri="{BB962C8B-B14F-4D97-AF65-F5344CB8AC3E}">
        <p14:creationId xmlns:p14="http://schemas.microsoft.com/office/powerpoint/2010/main" val="3250424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46</a:t>
            </a:fld>
            <a:endParaRPr lang="nl-BE" dirty="0"/>
          </a:p>
        </p:txBody>
      </p:sp>
    </p:spTree>
    <p:extLst>
      <p:ext uri="{BB962C8B-B14F-4D97-AF65-F5344CB8AC3E}">
        <p14:creationId xmlns:p14="http://schemas.microsoft.com/office/powerpoint/2010/main" val="25077243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47</a:t>
            </a:fld>
            <a:endParaRPr lang="nl-BE" dirty="0"/>
          </a:p>
        </p:txBody>
      </p:sp>
    </p:spTree>
    <p:extLst>
      <p:ext uri="{BB962C8B-B14F-4D97-AF65-F5344CB8AC3E}">
        <p14:creationId xmlns:p14="http://schemas.microsoft.com/office/powerpoint/2010/main" val="1686845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48</a:t>
            </a:fld>
            <a:endParaRPr lang="nl-BE" dirty="0"/>
          </a:p>
        </p:txBody>
      </p:sp>
    </p:spTree>
    <p:extLst>
      <p:ext uri="{BB962C8B-B14F-4D97-AF65-F5344CB8AC3E}">
        <p14:creationId xmlns:p14="http://schemas.microsoft.com/office/powerpoint/2010/main" val="2728471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49</a:t>
            </a:fld>
            <a:endParaRPr lang="nl-BE" dirty="0"/>
          </a:p>
        </p:txBody>
      </p:sp>
    </p:spTree>
    <p:extLst>
      <p:ext uri="{BB962C8B-B14F-4D97-AF65-F5344CB8AC3E}">
        <p14:creationId xmlns:p14="http://schemas.microsoft.com/office/powerpoint/2010/main" val="1100112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skills in this workshop, we are talking about the 6 skills of the ASSET-H project. These skills together are the skills specific to Humanities students, and these are the output of scientific research. In the knowledge clip, you have already had a lot of information about this.</a:t>
            </a:r>
          </a:p>
          <a:p>
            <a:endParaRPr lang="en-US" dirty="0"/>
          </a:p>
          <a:p>
            <a:r>
              <a:rPr lang="en-US" dirty="0"/>
              <a:t>A few additional things we want to point out:</a:t>
            </a:r>
          </a:p>
          <a:p>
            <a:pPr marL="171450" indent="-171450">
              <a:buFont typeface="Arial" panose="020B0604020202020204" pitchFamily="34" charset="0"/>
              <a:buChar char="•"/>
            </a:pPr>
            <a:r>
              <a:rPr lang="en-US" dirty="0"/>
              <a:t>The cluster "knowledge" is not about having a lot of knowledge, but about the skills to efficiently process knowledge and information.</a:t>
            </a:r>
          </a:p>
          <a:p>
            <a:pPr marL="171450" indent="-171450">
              <a:buFont typeface="Arial" panose="020B0604020202020204" pitchFamily="34" charset="0"/>
              <a:buChar char="•"/>
            </a:pPr>
            <a:r>
              <a:rPr lang="en-US" dirty="0"/>
              <a:t>Language is more than just being able to speak different languages. It also includes being good at one language, and managing several registers in that language, for example. </a:t>
            </a:r>
          </a:p>
        </p:txBody>
      </p:sp>
      <p:sp>
        <p:nvSpPr>
          <p:cNvPr id="4" name="Slide Number Placeholder 3"/>
          <p:cNvSpPr>
            <a:spLocks noGrp="1"/>
          </p:cNvSpPr>
          <p:nvPr>
            <p:ph type="sldNum" sz="quarter" idx="10"/>
          </p:nvPr>
        </p:nvSpPr>
        <p:spPr/>
        <p:txBody>
          <a:bodyPr/>
          <a:lstStyle/>
          <a:p>
            <a:fld id="{EA95A1D1-F7FB-4715-8BDF-3111B602877C}" type="slidenum">
              <a:rPr lang="nl-BE" smtClean="0"/>
              <a:t>5</a:t>
            </a:fld>
            <a:endParaRPr lang="nl-BE"/>
          </a:p>
        </p:txBody>
      </p:sp>
    </p:spTree>
    <p:extLst>
      <p:ext uri="{BB962C8B-B14F-4D97-AF65-F5344CB8AC3E}">
        <p14:creationId xmlns:p14="http://schemas.microsoft.com/office/powerpoint/2010/main" val="824967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Lastly, we also want you to start thinking about communicating about the skills. There is no right or wrong way to do this and it can be tailored entirely according to personal preference. </a:t>
            </a:r>
          </a:p>
          <a:p>
            <a:endParaRPr lang="en-US" dirty="0"/>
          </a:p>
          <a:p>
            <a:r>
              <a:rPr lang="en-US" dirty="0"/>
              <a:t>We'd like you to think about today:</a:t>
            </a:r>
          </a:p>
          <a:p>
            <a:pPr marL="171450" indent="-171450">
              <a:buFont typeface="Arial" panose="020B0604020202020204" pitchFamily="34" charset="0"/>
              <a:buChar char="•"/>
            </a:pPr>
            <a:r>
              <a:rPr lang="en-US" dirty="0"/>
              <a:t>WHEN do you inform your students. For example, you can talk about this at the beginning or end of the course, or during a particular lecture where it is relevant.</a:t>
            </a:r>
          </a:p>
          <a:p>
            <a:pPr marL="171450" indent="-171450">
              <a:buFont typeface="Arial" panose="020B0604020202020204" pitchFamily="34" charset="0"/>
              <a:buChar char="•"/>
            </a:pPr>
            <a:r>
              <a:rPr lang="en-US" dirty="0"/>
              <a:t>WHAT are you informing your students about? You can give them an overview of all the skills in your course or section, but perhaps you want to talk about what skills you are not teaching them, or draw their attention to the importance of the skills on the job market? While communicating about these skills, do whatever you feel comfortable with.</a:t>
            </a:r>
          </a:p>
          <a:p>
            <a:pPr marL="171450" indent="-171450">
              <a:buFont typeface="Arial" panose="020B0604020202020204" pitchFamily="34" charset="0"/>
              <a:buChar char="•"/>
            </a:pPr>
            <a:r>
              <a:rPr lang="en-US" dirty="0"/>
              <a:t>HOW? We unfortunately don't have time in this workshop to think about how you can practically integrate the communication into your course.  We do have a lot of ideas and tips and tricks for this, which you can discover in the knowledge clip that you will receive after the workshop.</a:t>
            </a:r>
          </a:p>
          <a:p>
            <a:endParaRPr lang="nl-BE" b="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50</a:t>
            </a:fld>
            <a:endParaRPr lang="nl-NL"/>
          </a:p>
        </p:txBody>
      </p:sp>
    </p:spTree>
    <p:extLst>
      <p:ext uri="{BB962C8B-B14F-4D97-AF65-F5344CB8AC3E}">
        <p14:creationId xmlns:p14="http://schemas.microsoft.com/office/powerpoint/2010/main" val="14454645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paper version, you add the information circles on the story board when you think it is relevant.</a:t>
            </a:r>
            <a:endParaRPr lang="nl-BE" dirty="0"/>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51</a:t>
            </a:fld>
            <a:endParaRPr lang="nl-BE"/>
          </a:p>
        </p:txBody>
      </p:sp>
    </p:spTree>
    <p:extLst>
      <p:ext uri="{BB962C8B-B14F-4D97-AF65-F5344CB8AC3E}">
        <p14:creationId xmlns:p14="http://schemas.microsoft.com/office/powerpoint/2010/main" val="10037506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looks like this for instance. This teacher chose to talk about it at the beginning and at the end of his course, as well as during the first lesson about the practical part of his course.</a:t>
            </a:r>
          </a:p>
          <a:p>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52</a:t>
            </a:fld>
            <a:endParaRPr lang="nl-BE"/>
          </a:p>
        </p:txBody>
      </p:sp>
    </p:spTree>
    <p:extLst>
      <p:ext uri="{BB962C8B-B14F-4D97-AF65-F5344CB8AC3E}">
        <p14:creationId xmlns:p14="http://schemas.microsoft.com/office/powerpoint/2010/main" val="476597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the PowerPoint you the information circles by dragging them.</a:t>
            </a:r>
            <a:endParaRPr lang="nl-BE" dirty="0"/>
          </a:p>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53</a:t>
            </a:fld>
            <a:endParaRPr lang="nl-BE" dirty="0"/>
          </a:p>
        </p:txBody>
      </p:sp>
    </p:spTree>
    <p:extLst>
      <p:ext uri="{BB962C8B-B14F-4D97-AF65-F5344CB8AC3E}">
        <p14:creationId xmlns:p14="http://schemas.microsoft.com/office/powerpoint/2010/main" val="38267524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54</a:t>
            </a:fld>
            <a:endParaRPr lang="nl-BE" dirty="0"/>
          </a:p>
        </p:txBody>
      </p:sp>
    </p:spTree>
    <p:extLst>
      <p:ext uri="{BB962C8B-B14F-4D97-AF65-F5344CB8AC3E}">
        <p14:creationId xmlns:p14="http://schemas.microsoft.com/office/powerpoint/2010/main" val="3914020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55</a:t>
            </a:fld>
            <a:endParaRPr lang="nl-BE" dirty="0"/>
          </a:p>
        </p:txBody>
      </p:sp>
    </p:spTree>
    <p:extLst>
      <p:ext uri="{BB962C8B-B14F-4D97-AF65-F5344CB8AC3E}">
        <p14:creationId xmlns:p14="http://schemas.microsoft.com/office/powerpoint/2010/main" val="2174979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56</a:t>
            </a:fld>
            <a:endParaRPr lang="nl-BE" dirty="0"/>
          </a:p>
        </p:txBody>
      </p:sp>
    </p:spTree>
    <p:extLst>
      <p:ext uri="{BB962C8B-B14F-4D97-AF65-F5344CB8AC3E}">
        <p14:creationId xmlns:p14="http://schemas.microsoft.com/office/powerpoint/2010/main" val="768526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1CB7C2B2-39E1-4F40-8F3C-548A652D6C8C}" type="slidenum">
              <a:rPr lang="nl-BE" smtClean="0"/>
              <a:t>57</a:t>
            </a:fld>
            <a:endParaRPr lang="nl-BE" dirty="0"/>
          </a:p>
        </p:txBody>
      </p:sp>
    </p:spTree>
    <p:extLst>
      <p:ext uri="{BB962C8B-B14F-4D97-AF65-F5344CB8AC3E}">
        <p14:creationId xmlns:p14="http://schemas.microsoft.com/office/powerpoint/2010/main" val="23809243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the PowerPoint you the information circles by dragging them.</a:t>
            </a:r>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58</a:t>
            </a:fld>
            <a:endParaRPr lang="nl-BE"/>
          </a:p>
        </p:txBody>
      </p:sp>
    </p:spTree>
    <p:extLst>
      <p:ext uri="{BB962C8B-B14F-4D97-AF65-F5344CB8AC3E}">
        <p14:creationId xmlns:p14="http://schemas.microsoft.com/office/powerpoint/2010/main" val="38080993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The facilitator shares the accompanying PowerPoint via the screen to explain the action plan. At the end of the storyboard, it is time for the teachers to reach a conclusion. We therefore ask teachers to fill in the action plan. By doing so, they should think specifically about the steps they still need to take, when they will do it, and who will do it. For example, they may have an assistant or educational support person who can help them do this. </a:t>
            </a:r>
            <a:endParaRPr lang="nl-BE" dirty="0"/>
          </a:p>
          <a:p>
            <a:endParaRPr lang="nl-BE" dirty="0"/>
          </a:p>
        </p:txBody>
      </p:sp>
      <p:sp>
        <p:nvSpPr>
          <p:cNvPr id="4" name="Slide Number Placeholder 3"/>
          <p:cNvSpPr>
            <a:spLocks noGrp="1"/>
          </p:cNvSpPr>
          <p:nvPr>
            <p:ph type="sldNum" sz="quarter" idx="5"/>
          </p:nvPr>
        </p:nvSpPr>
        <p:spPr/>
        <p:txBody>
          <a:bodyPr/>
          <a:lstStyle/>
          <a:p>
            <a:fld id="{4A1CDFE3-7A41-8E48-BA75-2F0789AC09DC}" type="slidenum">
              <a:rPr lang="nl-BE" smtClean="0"/>
              <a:t>59</a:t>
            </a:fld>
            <a:endParaRPr lang="nl-BE"/>
          </a:p>
        </p:txBody>
      </p:sp>
    </p:spTree>
    <p:extLst>
      <p:ext uri="{BB962C8B-B14F-4D97-AF65-F5344CB8AC3E}">
        <p14:creationId xmlns:p14="http://schemas.microsoft.com/office/powerpoint/2010/main" val="382562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en-US" baseline="0" noProof="0" dirty="0"/>
              <a:t>In this workshop, we will reflect about how you teach students skills with your course. You do that in two ways: through the content of the course, and the way in which you offer that content to students (i.e. the learning activities).</a:t>
            </a:r>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6</a:t>
            </a:fld>
            <a:endParaRPr lang="nl-NL"/>
          </a:p>
        </p:txBody>
      </p:sp>
    </p:spTree>
    <p:extLst>
      <p:ext uri="{BB962C8B-B14F-4D97-AF65-F5344CB8AC3E}">
        <p14:creationId xmlns:p14="http://schemas.microsoft.com/office/powerpoint/2010/main" val="12986022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Calibri" panose="020F0502020204030204" pitchFamily="34" charset="0"/>
              </a:rPr>
              <a:t>The facilitators thank the participants for their participation and they remind the participants to sign the attendance sheet before leaving. </a:t>
            </a:r>
          </a:p>
          <a:p>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It is also helpful to get feedback from teachers about the workshop, so you know what went well and what didn't go so well. Some questions to ask: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Did this workshop help you reflect on the way you teach Humanities skills to your students? Answer Yes/No, and provide some more context if you like.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Do you plan to modify your course design(s) based on this workshop? Answer Yes/No, and provide some more context if you wish. </a:t>
            </a:r>
          </a:p>
          <a:p>
            <a:pPr marL="285750" indent="-285750">
              <a:buFont typeface="Arial" panose="020B0604020202020204" pitchFamily="34" charset="0"/>
              <a:buChar char="•"/>
            </a:pPr>
            <a:r>
              <a:rPr lang="en-US" sz="1800" b="0" i="0" u="none" strike="noStrike" baseline="0" dirty="0">
                <a:solidFill>
                  <a:srgbClr val="000000"/>
                </a:solidFill>
                <a:latin typeface="Calibri" panose="020F0502020204030204" pitchFamily="34" charset="0"/>
              </a:rPr>
              <a:t>Overall, my assessment of the workshop is very negative - positive.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What could be improved in the workshop? </a:t>
            </a:r>
          </a:p>
          <a:p>
            <a:pPr marL="285750" indent="-285750">
              <a:buFont typeface="Arial" panose="020B0604020202020204" pitchFamily="34" charset="0"/>
              <a:buChar char="•"/>
            </a:pPr>
            <a:r>
              <a:rPr lang="en-US" sz="1800" b="0" i="0" u="none" strike="noStrike" baseline="0" dirty="0">
                <a:solidFill>
                  <a:srgbClr val="000000"/>
                </a:solidFill>
                <a:latin typeface="Arial" panose="020B0604020202020204" pitchFamily="34" charset="0"/>
              </a:rPr>
              <a:t>What would you definitely leave unchanged in the workshop? </a:t>
            </a:r>
          </a:p>
          <a:p>
            <a:endParaRPr lang="nl-BE"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Calibri" panose="020F0502020204030204" pitchFamily="34" charset="0"/>
              </a:rPr>
              <a:t>We ask these questions using </a:t>
            </a:r>
            <a:r>
              <a:rPr lang="en-US" sz="1800" b="0" i="0" u="none" strike="noStrike" baseline="0" dirty="0" err="1">
                <a:solidFill>
                  <a:srgbClr val="000000"/>
                </a:solidFill>
                <a:latin typeface="Calibri" panose="020F0502020204030204" pitchFamily="34" charset="0"/>
              </a:rPr>
              <a:t>PollEverywhere</a:t>
            </a:r>
            <a:r>
              <a:rPr lang="en-US" sz="1800" b="0" i="0" u="none" strike="noStrike" baseline="0" dirty="0">
                <a:solidFill>
                  <a:srgbClr val="000000"/>
                </a:solidFill>
                <a:latin typeface="Calibri" panose="020F0502020204030204" pitchFamily="34" charset="0"/>
              </a:rPr>
              <a:t>. With that tool, they answer the questions online, which are then projected on the screen. So with each question, you can see the answers right away and you can go into it to make it a group discussion. </a:t>
            </a:r>
            <a:endParaRPr lang="nl-BE" dirty="0"/>
          </a:p>
        </p:txBody>
      </p:sp>
      <p:sp>
        <p:nvSpPr>
          <p:cNvPr id="4" name="Slide Number Placeholder 3"/>
          <p:cNvSpPr>
            <a:spLocks noGrp="1"/>
          </p:cNvSpPr>
          <p:nvPr>
            <p:ph type="sldNum" sz="quarter" idx="10"/>
          </p:nvPr>
        </p:nvSpPr>
        <p:spPr/>
        <p:txBody>
          <a:bodyPr/>
          <a:lstStyle/>
          <a:p>
            <a:fld id="{EA95A1D1-F7FB-4715-8BDF-3111B602877C}" type="slidenum">
              <a:rPr lang="nl-BE" smtClean="0"/>
              <a:t>62</a:t>
            </a:fld>
            <a:endParaRPr lang="nl-BE"/>
          </a:p>
        </p:txBody>
      </p:sp>
    </p:spTree>
    <p:extLst>
      <p:ext uri="{BB962C8B-B14F-4D97-AF65-F5344CB8AC3E}">
        <p14:creationId xmlns:p14="http://schemas.microsoft.com/office/powerpoint/2010/main" val="180281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An important point to emphasize here is that we are convinced of the inherent value of our courses, and that our disciplinary approach teaches students many skills. So, we start from what is already there, and we do not expect teachers to add additional or generic skills to their classes.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anose="05000000000000000000" pitchFamily="2" charset="2"/>
              </a:rPr>
              <a:t>We give some examples of how the content of a subject can be used to teach students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panose="05000000000000000000" pitchFamily="2" charset="2"/>
              </a:rPr>
              <a:t>Language skills are not just something that students studying language subjects have. History students, for example, also acquire language skills by learning how to work with medieval sources, handle complex language materials such as academic texts, or use dictionaries. Similarly, our Art Science students are also language experts. They not only learn to interpret and write academic texts, but also have to learn to write popularizing brochures or content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ym typeface="Wingdings" panose="05000000000000000000" pitchFamily="2" charset="2"/>
              </a:rPr>
              <a:t>Our Area Studies students learn a lot about other cultures explicitly and implicitly in their lectures, making them experts in interculturalism skills.</a:t>
            </a:r>
          </a:p>
          <a:p>
            <a:pPr marL="0" lvl="0" indent="0">
              <a:buFont typeface="Arial" panose="020B0604020202020204" pitchFamily="34" charset="0"/>
              <a:buNone/>
            </a:pPr>
            <a:endParaRPr lang="en-US" baseline="0" noProof="0"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7</a:t>
            </a:fld>
            <a:endParaRPr lang="nl-NL"/>
          </a:p>
        </p:txBody>
      </p:sp>
    </p:spTree>
    <p:extLst>
      <p:ext uri="{BB962C8B-B14F-4D97-AF65-F5344CB8AC3E}">
        <p14:creationId xmlns:p14="http://schemas.microsoft.com/office/powerpoint/2010/main" val="106838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0" indent="0">
              <a:buFont typeface="Arial" panose="020B0604020202020204" pitchFamily="34" charset="0"/>
              <a:buNone/>
            </a:pPr>
            <a:r>
              <a:rPr lang="en-US" baseline="0" noProof="0" dirty="0"/>
              <a:t>Secondly, you also have the way in which you teach students the content, which are the learning activities.</a:t>
            </a:r>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8</a:t>
            </a:fld>
            <a:endParaRPr lang="nl-NL"/>
          </a:p>
        </p:txBody>
      </p:sp>
    </p:spTree>
    <p:extLst>
      <p:ext uri="{BB962C8B-B14F-4D97-AF65-F5344CB8AC3E}">
        <p14:creationId xmlns:p14="http://schemas.microsoft.com/office/powerpoint/2010/main" val="843527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dirty="0"/>
              <a:t>The 6 learning activities are based on the research of Diana Laurillard who states that following 6 learning activities are necessary to construct knowledge:</a:t>
            </a:r>
          </a:p>
          <a:p>
            <a:pPr marL="171450" indent="-171450">
              <a:buFont typeface="Arial" panose="020B0604020202020204" pitchFamily="34" charset="0"/>
              <a:buChar char="•"/>
            </a:pPr>
            <a:r>
              <a:rPr lang="en-US" dirty="0"/>
              <a:t>Acquisition: involves hearing, reading, viewing information - the student receives, but does not articulate the information. </a:t>
            </a:r>
          </a:p>
          <a:p>
            <a:pPr marL="171450" indent="-171450">
              <a:buFont typeface="Arial" panose="020B0604020202020204" pitchFamily="34" charset="0"/>
              <a:buChar char="•"/>
            </a:pPr>
            <a:r>
              <a:rPr lang="en-US" dirty="0"/>
              <a:t>Inquiry: the student engages with the content on their own - they explore, compare, question - in this phase the student refines their understanding of knowledge.</a:t>
            </a:r>
          </a:p>
          <a:p>
            <a:pPr marL="171450" indent="-171450">
              <a:buFont typeface="Arial" panose="020B0604020202020204" pitchFamily="34" charset="0"/>
              <a:buChar char="•"/>
            </a:pPr>
            <a:r>
              <a:rPr lang="en-US" dirty="0"/>
              <a:t>Practice: involves application, accompanied by feedback to adjust learning</a:t>
            </a:r>
          </a:p>
          <a:p>
            <a:pPr marL="171450" indent="-171450">
              <a:buFont typeface="Arial" panose="020B0604020202020204" pitchFamily="34" charset="0"/>
              <a:buChar char="•"/>
            </a:pPr>
            <a:r>
              <a:rPr lang="en-US" dirty="0"/>
              <a:t>Discussion: question and answer with teacher and/or fellow students </a:t>
            </a:r>
          </a:p>
          <a:p>
            <a:pPr marL="171450" indent="-171450">
              <a:buFont typeface="Arial" panose="020B0604020202020204" pitchFamily="34" charset="0"/>
              <a:buChar char="•"/>
            </a:pPr>
            <a:r>
              <a:rPr lang="en-US" dirty="0"/>
              <a:t>Production: the student converts their current understanding into a product, creates a representation of what they have learned</a:t>
            </a:r>
          </a:p>
          <a:p>
            <a:pPr marL="171450" indent="-171450">
              <a:buFont typeface="Arial" panose="020B0604020202020204" pitchFamily="34" charset="0"/>
              <a:buChar char="•"/>
            </a:pPr>
            <a:r>
              <a:rPr lang="en-US" dirty="0"/>
              <a:t>Collaboration: includes learning through discussion, practice and production; working together - this activity occurs in combination with others and forms an 'extra layer </a:t>
            </a:r>
            <a:endParaRPr lang="nl-BE" baseline="0" dirty="0"/>
          </a:p>
        </p:txBody>
      </p:sp>
      <p:sp>
        <p:nvSpPr>
          <p:cNvPr id="4" name="Tijdelijke aanduiding voor dianummer 3"/>
          <p:cNvSpPr>
            <a:spLocks noGrp="1"/>
          </p:cNvSpPr>
          <p:nvPr>
            <p:ph type="sldNum" sz="quarter" idx="10"/>
          </p:nvPr>
        </p:nvSpPr>
        <p:spPr/>
        <p:txBody>
          <a:bodyPr/>
          <a:lstStyle/>
          <a:p>
            <a:fld id="{3B735838-3807-4445-BB8C-8E2C3BC1F9C2}" type="slidenum">
              <a:rPr lang="nl-BE" smtClean="0"/>
              <a:t>9</a:t>
            </a:fld>
            <a:endParaRPr lang="nl-BE"/>
          </a:p>
        </p:txBody>
      </p:sp>
    </p:spTree>
    <p:extLst>
      <p:ext uri="{BB962C8B-B14F-4D97-AF65-F5344CB8AC3E}">
        <p14:creationId xmlns:p14="http://schemas.microsoft.com/office/powerpoint/2010/main" val="39556483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0201"/>
            <a:ext cx="9144000" cy="1909762"/>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A12A4CC9-BDE6-4444-E2D6-88B052ADB784}"/>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a16="http://schemas.microsoft.com/office/drawing/2014/main" id="{E9727853-62F4-9DB9-7FCD-AA09B6CA9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7" name="Picture 6" descr="Logo&#10;&#10;Description automatically generated">
            <a:extLst>
              <a:ext uri="{FF2B5EF4-FFF2-40B4-BE49-F238E27FC236}">
                <a16:creationId xmlns:a16="http://schemas.microsoft.com/office/drawing/2014/main" id="{3DD90474-1C1B-B376-4F49-BA88320AAA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901A77C7-233C-3F8B-DF59-78170D56A8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9" name="Picture 8">
            <a:extLst>
              <a:ext uri="{FF2B5EF4-FFF2-40B4-BE49-F238E27FC236}">
                <a16:creationId xmlns:a16="http://schemas.microsoft.com/office/drawing/2014/main" id="{1D2B333B-A10C-1E9A-1A95-ED270E40C48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0" name="Picture 9">
            <a:extLst>
              <a:ext uri="{FF2B5EF4-FFF2-40B4-BE49-F238E27FC236}">
                <a16:creationId xmlns:a16="http://schemas.microsoft.com/office/drawing/2014/main" id="{C47982DD-A5C2-2BF7-7FEF-E5422E4B397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FA594BF5-82D1-591C-7004-0313D10AE72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2" name="Picture 11" descr="Logo, company name&#10;&#10;Description automatically generated">
            <a:extLst>
              <a:ext uri="{FF2B5EF4-FFF2-40B4-BE49-F238E27FC236}">
                <a16:creationId xmlns:a16="http://schemas.microsoft.com/office/drawing/2014/main" id="{11BECEFB-FB46-E17C-BF91-A1343764DA6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lang="nl-BE" dirty="0"/>
            </a:lvl1pPr>
          </a:lstStyle>
          <a:p>
            <a:r>
              <a:rPr lang="nl-NL" dirty="0"/>
              <a:t>Klik en typ de titel</a:t>
            </a:r>
            <a:endParaRPr lang="nl-BE" dirty="0"/>
          </a:p>
        </p:txBody>
      </p:sp>
      <p:sp>
        <p:nvSpPr>
          <p:cNvPr id="3" name="Tijdelijke aanduiding voor datum 2"/>
          <p:cNvSpPr>
            <a:spLocks noGrp="1"/>
          </p:cNvSpPr>
          <p:nvPr>
            <p:ph type="dt" sz="half" idx="10"/>
          </p:nvPr>
        </p:nvSpPr>
        <p:spPr/>
        <p:txBody>
          <a:bodyPr/>
          <a:lstStyle/>
          <a:p>
            <a:endParaRPr lang="nl-BE" dirty="0">
              <a:solidFill>
                <a:srgbClr val="00407A"/>
              </a:solidFill>
            </a:endParaRPr>
          </a:p>
        </p:txBody>
      </p:sp>
      <p:sp>
        <p:nvSpPr>
          <p:cNvPr id="4" name="Tijdelijke aanduiding voor voettekst 3"/>
          <p:cNvSpPr>
            <a:spLocks noGrp="1"/>
          </p:cNvSpPr>
          <p:nvPr>
            <p:ph type="ftr" sz="quarter" idx="11"/>
          </p:nvPr>
        </p:nvSpPr>
        <p:spPr/>
        <p:txBody>
          <a:bodyPr/>
          <a:lstStyle/>
          <a:p>
            <a:r>
              <a:rPr lang="nl-BE">
                <a:solidFill>
                  <a:srgbClr val="00407A"/>
                </a:solidFill>
              </a:rPr>
              <a:t>Educational development unit</a:t>
            </a:r>
            <a:endParaRPr lang="nl-BE" dirty="0">
              <a:solidFill>
                <a:srgbClr val="00407A"/>
              </a:solidFill>
            </a:endParaRPr>
          </a:p>
        </p:txBody>
      </p:sp>
      <p:sp>
        <p:nvSpPr>
          <p:cNvPr id="5" name="Tijdelijke aanduiding voor dianummer 4"/>
          <p:cNvSpPr>
            <a:spLocks noGrp="1"/>
          </p:cNvSpPr>
          <p:nvPr>
            <p:ph type="sldNum" sz="quarter" idx="12"/>
          </p:nvPr>
        </p:nvSpPr>
        <p:spPr/>
        <p:txBody>
          <a:bodyPr/>
          <a:lstStyle/>
          <a:p>
            <a:fld id="{F35D8031-C8E5-48F8-A3B6-81643B27A3AF}" type="slidenum">
              <a:rPr lang="nl-BE" smtClean="0">
                <a:solidFill>
                  <a:srgbClr val="00407A"/>
                </a:solidFill>
              </a:rPr>
              <a:pPr/>
              <a:t>‹#›</a:t>
            </a:fld>
            <a:endParaRPr lang="nl-BE" dirty="0">
              <a:solidFill>
                <a:srgbClr val="00407A"/>
              </a:solidFill>
            </a:endParaRPr>
          </a:p>
        </p:txBody>
      </p:sp>
      <p:sp>
        <p:nvSpPr>
          <p:cNvPr id="6" name="Tijdelijke aanduiding voor tekst 2"/>
          <p:cNvSpPr>
            <a:spLocks noGrp="1"/>
          </p:cNvSpPr>
          <p:nvPr>
            <p:ph idx="1" hasCustomPrompt="1"/>
          </p:nvPr>
        </p:nvSpPr>
        <p:spPr>
          <a:xfrm>
            <a:off x="720000" y="1349999"/>
            <a:ext cx="11112000" cy="4428000"/>
          </a:xfrm>
          <a:prstGeom prst="rect">
            <a:avLst/>
          </a:prstGeom>
        </p:spPr>
        <p:txBody>
          <a:bodyPr vert="horz" lIns="0" tIns="0" rIns="0" bIns="0" rtlCol="0">
            <a:noAutofit/>
          </a:bodyPr>
          <a:lstStyle>
            <a:lvl1pPr>
              <a:defRPr lang="nl-NL" dirty="0" smtClean="0"/>
            </a:lvl1pPr>
            <a:lvl2pPr>
              <a:defRPr lang="nl-NL" dirty="0" smtClean="0"/>
            </a:lvl2pPr>
            <a:lvl3pPr>
              <a:defRPr lang="nl-NL" dirty="0" smtClean="0"/>
            </a:lvl3pPr>
            <a:lvl4pPr>
              <a:defRPr lang="nl-NL" dirty="0" smtClean="0"/>
            </a:lvl4pPr>
            <a:lvl5pPr>
              <a:defRPr lang="nl-BE" dirty="0"/>
            </a:lvl5pPr>
          </a:lstStyle>
          <a:p>
            <a:pPr lvl="0"/>
            <a:r>
              <a:rPr lang="nl-NL" dirty="0"/>
              <a:t>Klik en typ de tekst</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7" name="Rectangle 6">
            <a:extLst>
              <a:ext uri="{FF2B5EF4-FFF2-40B4-BE49-F238E27FC236}">
                <a16:creationId xmlns:a16="http://schemas.microsoft.com/office/drawing/2014/main" id="{9D376230-2837-3D02-ECDF-8FC007D28B05}"/>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Picture 7">
            <a:extLst>
              <a:ext uri="{FF2B5EF4-FFF2-40B4-BE49-F238E27FC236}">
                <a16:creationId xmlns:a16="http://schemas.microsoft.com/office/drawing/2014/main" id="{7D8130D4-7ABF-0B43-9C1A-4BC8A1D16D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9" name="Picture 8" descr="Logo&#10;&#10;Description automatically generated">
            <a:extLst>
              <a:ext uri="{FF2B5EF4-FFF2-40B4-BE49-F238E27FC236}">
                <a16:creationId xmlns:a16="http://schemas.microsoft.com/office/drawing/2014/main" id="{C83D1011-1A49-5438-CB06-03AC62205D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A4E71B5B-61D0-E7C6-5705-C3F6B68900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11" name="Picture 10">
            <a:extLst>
              <a:ext uri="{FF2B5EF4-FFF2-40B4-BE49-F238E27FC236}">
                <a16:creationId xmlns:a16="http://schemas.microsoft.com/office/drawing/2014/main" id="{FF2777B2-3B7B-B869-73F8-C90736975E7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2" name="Picture 11">
            <a:extLst>
              <a:ext uri="{FF2B5EF4-FFF2-40B4-BE49-F238E27FC236}">
                <a16:creationId xmlns:a16="http://schemas.microsoft.com/office/drawing/2014/main" id="{9DC40F9E-9BA9-5040-DEF4-EB693ACF63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287BC0F0-D9D9-7657-064A-CF3757D4FDE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4" name="Picture 13" descr="Logo, company name&#10;&#10;Description automatically generated">
            <a:extLst>
              <a:ext uri="{FF2B5EF4-FFF2-40B4-BE49-F238E27FC236}">
                <a16:creationId xmlns:a16="http://schemas.microsoft.com/office/drawing/2014/main" id="{F5034B74-787F-A6C3-AE58-99C126ADD56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2489944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3882239C-366D-0F0B-EC45-3390F97DD64F}"/>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a16="http://schemas.microsoft.com/office/drawing/2014/main" id="{D5998F11-DAA4-26C1-FB30-AE04949EE9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7" name="Picture 6" descr="Logo&#10;&#10;Description automatically generated">
            <a:extLst>
              <a:ext uri="{FF2B5EF4-FFF2-40B4-BE49-F238E27FC236}">
                <a16:creationId xmlns:a16="http://schemas.microsoft.com/office/drawing/2014/main" id="{92B12DA4-87C7-CFFA-9A94-7B97361A2C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5A7626D3-57CB-94EB-1106-8A4C7B0370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9" name="Picture 8">
            <a:extLst>
              <a:ext uri="{FF2B5EF4-FFF2-40B4-BE49-F238E27FC236}">
                <a16:creationId xmlns:a16="http://schemas.microsoft.com/office/drawing/2014/main" id="{0370394B-2E8E-BDFE-EF97-84960B4B7DD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0" name="Picture 9">
            <a:extLst>
              <a:ext uri="{FF2B5EF4-FFF2-40B4-BE49-F238E27FC236}">
                <a16:creationId xmlns:a16="http://schemas.microsoft.com/office/drawing/2014/main" id="{79740F37-A6AF-95F5-B98E-84A34856895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F7F690E7-30DD-0E55-1EA8-140792C0D0E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2" name="Picture 11" descr="Logo, company name&#10;&#10;Description automatically generated">
            <a:extLst>
              <a:ext uri="{FF2B5EF4-FFF2-40B4-BE49-F238E27FC236}">
                <a16:creationId xmlns:a16="http://schemas.microsoft.com/office/drawing/2014/main" id="{A29151DE-DE8A-A7BE-2844-949A314E957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2628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17901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Rectangle 3">
            <a:extLst>
              <a:ext uri="{FF2B5EF4-FFF2-40B4-BE49-F238E27FC236}">
                <a16:creationId xmlns:a16="http://schemas.microsoft.com/office/drawing/2014/main" id="{60EE0FAE-448C-4463-B774-BCF2C1733EC3}"/>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Picture 5">
            <a:extLst>
              <a:ext uri="{FF2B5EF4-FFF2-40B4-BE49-F238E27FC236}">
                <a16:creationId xmlns:a16="http://schemas.microsoft.com/office/drawing/2014/main" id="{79EF0055-2827-1898-B460-0430EF220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7" name="Picture 6" descr="Logo&#10;&#10;Description automatically generated">
            <a:extLst>
              <a:ext uri="{FF2B5EF4-FFF2-40B4-BE49-F238E27FC236}">
                <a16:creationId xmlns:a16="http://schemas.microsoft.com/office/drawing/2014/main" id="{C5F6AF53-B5EB-1A1C-B032-6BB17403F48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AABB563F-F070-B8CA-CB43-15E3003254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9" name="Picture 8">
            <a:extLst>
              <a:ext uri="{FF2B5EF4-FFF2-40B4-BE49-F238E27FC236}">
                <a16:creationId xmlns:a16="http://schemas.microsoft.com/office/drawing/2014/main" id="{38B87B51-448C-447A-B647-C5BE7F8B40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0" name="Picture 9">
            <a:extLst>
              <a:ext uri="{FF2B5EF4-FFF2-40B4-BE49-F238E27FC236}">
                <a16:creationId xmlns:a16="http://schemas.microsoft.com/office/drawing/2014/main" id="{9E729B81-8B86-D93C-9FDF-3A5EFADF53C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D6636236-DEB4-45FC-91A3-1C81C24B37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2" name="Picture 11" descr="Logo, company name&#10;&#10;Description automatically generated">
            <a:extLst>
              <a:ext uri="{FF2B5EF4-FFF2-40B4-BE49-F238E27FC236}">
                <a16:creationId xmlns:a16="http://schemas.microsoft.com/office/drawing/2014/main" id="{C8239B4E-499A-0755-9F6C-CA7C2841FEC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007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095568" cy="4007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6D6D0CE3-F736-285F-A708-9AAA9A8DC822}"/>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a:extLst>
              <a:ext uri="{FF2B5EF4-FFF2-40B4-BE49-F238E27FC236}">
                <a16:creationId xmlns:a16="http://schemas.microsoft.com/office/drawing/2014/main" id="{7925F5BE-AD9C-75D8-27F5-1C526F73E8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8" name="Picture 7" descr="Logo&#10;&#10;Description automatically generated">
            <a:extLst>
              <a:ext uri="{FF2B5EF4-FFF2-40B4-BE49-F238E27FC236}">
                <a16:creationId xmlns:a16="http://schemas.microsoft.com/office/drawing/2014/main" id="{8CF610FA-A5E3-D0F9-524D-30303518F6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6650A8F1-ADB9-0952-BC12-953153F57A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10" name="Picture 9">
            <a:extLst>
              <a:ext uri="{FF2B5EF4-FFF2-40B4-BE49-F238E27FC236}">
                <a16:creationId xmlns:a16="http://schemas.microsoft.com/office/drawing/2014/main" id="{6F2087A0-00D2-92B5-9E22-7598D548BB9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1" name="Picture 10">
            <a:extLst>
              <a:ext uri="{FF2B5EF4-FFF2-40B4-BE49-F238E27FC236}">
                <a16:creationId xmlns:a16="http://schemas.microsoft.com/office/drawing/2014/main" id="{8EBC76B2-ED8D-A909-2504-93416768B8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36EA589F-5FF3-4BC9-2DD7-F69CD517525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3" name="Picture 12" descr="Logo, company name&#10;&#10;Description automatically generated">
            <a:extLst>
              <a:ext uri="{FF2B5EF4-FFF2-40B4-BE49-F238E27FC236}">
                <a16:creationId xmlns:a16="http://schemas.microsoft.com/office/drawing/2014/main" id="{04651F17-19AC-5317-B6AA-E558E4C3B0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54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036574" cy="3354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8612924C-F961-CF03-E29C-01F125E9AE9E}"/>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Picture 8">
            <a:extLst>
              <a:ext uri="{FF2B5EF4-FFF2-40B4-BE49-F238E27FC236}">
                <a16:creationId xmlns:a16="http://schemas.microsoft.com/office/drawing/2014/main" id="{14C19426-5FC5-E7FA-2F14-1F06049F12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10" name="Picture 9" descr="Logo&#10;&#10;Description automatically generated">
            <a:extLst>
              <a:ext uri="{FF2B5EF4-FFF2-40B4-BE49-F238E27FC236}">
                <a16:creationId xmlns:a16="http://schemas.microsoft.com/office/drawing/2014/main" id="{F1D76497-5732-7568-B8CA-D0CE386348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11" name="Picture 10" descr="Logo&#10;&#10;Description automatically generated with low confidence">
            <a:extLst>
              <a:ext uri="{FF2B5EF4-FFF2-40B4-BE49-F238E27FC236}">
                <a16:creationId xmlns:a16="http://schemas.microsoft.com/office/drawing/2014/main" id="{A23DC0DA-9A6E-F99A-ACAC-AAF7C337B6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12" name="Picture 11">
            <a:extLst>
              <a:ext uri="{FF2B5EF4-FFF2-40B4-BE49-F238E27FC236}">
                <a16:creationId xmlns:a16="http://schemas.microsoft.com/office/drawing/2014/main" id="{34872214-A555-5419-0B96-AD89EB55DD4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3" name="Picture 12">
            <a:extLst>
              <a:ext uri="{FF2B5EF4-FFF2-40B4-BE49-F238E27FC236}">
                <a16:creationId xmlns:a16="http://schemas.microsoft.com/office/drawing/2014/main" id="{4E1E96B5-EA05-3782-E852-69806ECEA6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1C05B7B5-797B-C9FB-39B5-CD60EDA5FBA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5" name="Picture 14" descr="Logo, company name&#10;&#10;Description automatically generated">
            <a:extLst>
              <a:ext uri="{FF2B5EF4-FFF2-40B4-BE49-F238E27FC236}">
                <a16:creationId xmlns:a16="http://schemas.microsoft.com/office/drawing/2014/main" id="{F90ACD93-7F31-C337-379E-C4341C7EFD3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3" name="Rectangle 2">
            <a:extLst>
              <a:ext uri="{FF2B5EF4-FFF2-40B4-BE49-F238E27FC236}">
                <a16:creationId xmlns:a16="http://schemas.microsoft.com/office/drawing/2014/main" id="{E4603CB5-816F-B1D6-2781-4D0741BC41AC}"/>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5" name="Picture 4">
            <a:extLst>
              <a:ext uri="{FF2B5EF4-FFF2-40B4-BE49-F238E27FC236}">
                <a16:creationId xmlns:a16="http://schemas.microsoft.com/office/drawing/2014/main" id="{6DA72D38-78C7-53C8-7A96-033ED4D628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6" name="Picture 5" descr="Logo&#10;&#10;Description automatically generated">
            <a:extLst>
              <a:ext uri="{FF2B5EF4-FFF2-40B4-BE49-F238E27FC236}">
                <a16:creationId xmlns:a16="http://schemas.microsoft.com/office/drawing/2014/main" id="{29C9224D-43AF-7008-16D3-6AA0CF37C52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2175C291-0864-0089-54D2-EBC13B3C67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8" name="Picture 7">
            <a:extLst>
              <a:ext uri="{FF2B5EF4-FFF2-40B4-BE49-F238E27FC236}">
                <a16:creationId xmlns:a16="http://schemas.microsoft.com/office/drawing/2014/main" id="{414F7D33-9740-3A1F-DA7C-B8BF1940073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9" name="Picture 8">
            <a:extLst>
              <a:ext uri="{FF2B5EF4-FFF2-40B4-BE49-F238E27FC236}">
                <a16:creationId xmlns:a16="http://schemas.microsoft.com/office/drawing/2014/main" id="{8A4AF83A-1B93-A0F6-48F2-1D4BA6065B7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F3628AB5-FC2D-BCEC-410B-CD9CD91BCC4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1" name="Picture 10" descr="Logo, company name&#10;&#10;Description automatically generated">
            <a:extLst>
              <a:ext uri="{FF2B5EF4-FFF2-40B4-BE49-F238E27FC236}">
                <a16:creationId xmlns:a16="http://schemas.microsoft.com/office/drawing/2014/main" id="{CC368AE4-10A5-65B6-F727-7C2384CC8C3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Rectangle 1">
            <a:extLst>
              <a:ext uri="{FF2B5EF4-FFF2-40B4-BE49-F238E27FC236}">
                <a16:creationId xmlns:a16="http://schemas.microsoft.com/office/drawing/2014/main" id="{8999DD4B-47BF-1D4D-4EA2-E47151D19D0D}"/>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a:extLst>
              <a:ext uri="{FF2B5EF4-FFF2-40B4-BE49-F238E27FC236}">
                <a16:creationId xmlns:a16="http://schemas.microsoft.com/office/drawing/2014/main" id="{79FDA4D9-AD26-90D3-F516-0CD36AED69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5" name="Picture 4" descr="Logo&#10;&#10;Description automatically generated">
            <a:extLst>
              <a:ext uri="{FF2B5EF4-FFF2-40B4-BE49-F238E27FC236}">
                <a16:creationId xmlns:a16="http://schemas.microsoft.com/office/drawing/2014/main" id="{1A09FC8B-DC73-59B2-7359-4B8671DA2D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87B4866E-82FF-B95C-E850-963F303F3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7" name="Picture 6">
            <a:extLst>
              <a:ext uri="{FF2B5EF4-FFF2-40B4-BE49-F238E27FC236}">
                <a16:creationId xmlns:a16="http://schemas.microsoft.com/office/drawing/2014/main" id="{9EEAEB6D-FA03-6465-D228-2D66BDB81D1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8" name="Picture 7">
            <a:extLst>
              <a:ext uri="{FF2B5EF4-FFF2-40B4-BE49-F238E27FC236}">
                <a16:creationId xmlns:a16="http://schemas.microsoft.com/office/drawing/2014/main" id="{02959A9F-77D4-0347-CCE7-691536D7C8D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C6C2E14B-1E03-472B-BA25-44A5851C70D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0" name="Picture 9" descr="Logo, company name&#10;&#10;Description automatically generated">
            <a:extLst>
              <a:ext uri="{FF2B5EF4-FFF2-40B4-BE49-F238E27FC236}">
                <a16:creationId xmlns:a16="http://schemas.microsoft.com/office/drawing/2014/main" id="{7A34D7C1-63DD-B231-1D68-D4D290AA72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6CF77106-B6A6-356A-FC2F-8C0523C7F4D9}"/>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a:extLst>
              <a:ext uri="{FF2B5EF4-FFF2-40B4-BE49-F238E27FC236}">
                <a16:creationId xmlns:a16="http://schemas.microsoft.com/office/drawing/2014/main" id="{D81F6EA7-94A2-0CFC-D76D-F480D98AEB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8" name="Picture 7" descr="Logo&#10;&#10;Description automatically generated">
            <a:extLst>
              <a:ext uri="{FF2B5EF4-FFF2-40B4-BE49-F238E27FC236}">
                <a16:creationId xmlns:a16="http://schemas.microsoft.com/office/drawing/2014/main" id="{92960754-B9B4-CC7B-6D3D-B46C684ED4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0BF34AF5-371F-9EB7-15FE-6C6D9D486E9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10" name="Picture 9">
            <a:extLst>
              <a:ext uri="{FF2B5EF4-FFF2-40B4-BE49-F238E27FC236}">
                <a16:creationId xmlns:a16="http://schemas.microsoft.com/office/drawing/2014/main" id="{25B8CDAB-8AEC-9E09-8983-4E29E3943B2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1" name="Picture 10">
            <a:extLst>
              <a:ext uri="{FF2B5EF4-FFF2-40B4-BE49-F238E27FC236}">
                <a16:creationId xmlns:a16="http://schemas.microsoft.com/office/drawing/2014/main" id="{60FB55FF-026C-2AEC-BFBD-7B7C7F326BF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D1D9D6D8-D2C0-AB7B-736F-94792D0BEB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3" name="Picture 12" descr="Logo, company name&#10;&#10;Description automatically generated">
            <a:extLst>
              <a:ext uri="{FF2B5EF4-FFF2-40B4-BE49-F238E27FC236}">
                <a16:creationId xmlns:a16="http://schemas.microsoft.com/office/drawing/2014/main" id="{A6AC1CF3-F9ED-6D8E-6324-C900427EEF0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E931B864-D6F8-23B0-067D-683C5B507DC1}"/>
              </a:ext>
            </a:extLst>
          </p:cNvPr>
          <p:cNvSpPr/>
          <p:nvPr userDrawn="1"/>
        </p:nvSpPr>
        <p:spPr>
          <a:xfrm>
            <a:off x="727788" y="5803641"/>
            <a:ext cx="10851502" cy="942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Picture 6">
            <a:extLst>
              <a:ext uri="{FF2B5EF4-FFF2-40B4-BE49-F238E27FC236}">
                <a16:creationId xmlns:a16="http://schemas.microsoft.com/office/drawing/2014/main" id="{49BB1BE3-39AB-7F73-7EA3-ADA1C18F3E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8" name="Picture 7" descr="Logo&#10;&#10;Description automatically generated">
            <a:extLst>
              <a:ext uri="{FF2B5EF4-FFF2-40B4-BE49-F238E27FC236}">
                <a16:creationId xmlns:a16="http://schemas.microsoft.com/office/drawing/2014/main" id="{65C2944C-A326-7462-BF67-F9679097B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9" name="Picture 8" descr="Logo&#10;&#10;Description automatically generated with low confidence">
            <a:extLst>
              <a:ext uri="{FF2B5EF4-FFF2-40B4-BE49-F238E27FC236}">
                <a16:creationId xmlns:a16="http://schemas.microsoft.com/office/drawing/2014/main" id="{379FA47D-4CFE-41EC-2044-CA37AC3227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10" name="Picture 9">
            <a:extLst>
              <a:ext uri="{FF2B5EF4-FFF2-40B4-BE49-F238E27FC236}">
                <a16:creationId xmlns:a16="http://schemas.microsoft.com/office/drawing/2014/main" id="{6C2DD9F2-1A90-D635-A725-1AC7151E9DD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1" name="Picture 10">
            <a:extLst>
              <a:ext uri="{FF2B5EF4-FFF2-40B4-BE49-F238E27FC236}">
                <a16:creationId xmlns:a16="http://schemas.microsoft.com/office/drawing/2014/main" id="{AEC66885-0B4E-F81A-4C73-12DC285D091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6A9761EE-415B-4794-E986-B7EF0BD9AFB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3" name="Picture 12" descr="Logo, company name&#10;&#10;Description automatically generated">
            <a:extLst>
              <a:ext uri="{FF2B5EF4-FFF2-40B4-BE49-F238E27FC236}">
                <a16:creationId xmlns:a16="http://schemas.microsoft.com/office/drawing/2014/main" id="{A30C4CE7-200E-0D37-E157-8C9DBAAFB71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36701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5968143"/>
            <a:ext cx="10515601" cy="7741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6" name="Group 5">
            <a:extLst>
              <a:ext uri="{FF2B5EF4-FFF2-40B4-BE49-F238E27FC236}">
                <a16:creationId xmlns:a16="http://schemas.microsoft.com/office/drawing/2014/main" id="{33967CB2-FA84-4085-AE9F-36A3A2AFB3E6}"/>
              </a:ext>
            </a:extLst>
          </p:cNvPr>
          <p:cNvGrpSpPr/>
          <p:nvPr userDrawn="1"/>
        </p:nvGrpSpPr>
        <p:grpSpPr>
          <a:xfrm>
            <a:off x="945635" y="6021279"/>
            <a:ext cx="10408165" cy="721061"/>
            <a:chOff x="945635" y="6021279"/>
            <a:chExt cx="10408165" cy="721061"/>
          </a:xfrm>
        </p:grpSpPr>
        <p:pic>
          <p:nvPicPr>
            <p:cNvPr id="30" name="Picture 29" descr="Logo, company name&#10;&#10;Description automatically generated">
              <a:extLst>
                <a:ext uri="{FF2B5EF4-FFF2-40B4-BE49-F238E27FC236}">
                  <a16:creationId xmlns:a16="http://schemas.microsoft.com/office/drawing/2014/main" id="{F48D3008-FA6B-A94B-B06D-527DA72FBAA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45635" y="6021279"/>
              <a:ext cx="2085368" cy="662909"/>
            </a:xfrm>
            <a:prstGeom prst="rect">
              <a:avLst/>
            </a:prstGeom>
          </p:spPr>
        </p:pic>
        <p:grpSp>
          <p:nvGrpSpPr>
            <p:cNvPr id="4" name="Group 3">
              <a:extLst>
                <a:ext uri="{FF2B5EF4-FFF2-40B4-BE49-F238E27FC236}">
                  <a16:creationId xmlns:a16="http://schemas.microsoft.com/office/drawing/2014/main" id="{B4CB7922-545F-4F3F-935D-EBE927D070E7}"/>
                </a:ext>
              </a:extLst>
            </p:cNvPr>
            <p:cNvGrpSpPr/>
            <p:nvPr userDrawn="1"/>
          </p:nvGrpSpPr>
          <p:grpSpPr>
            <a:xfrm>
              <a:off x="6258030" y="6021279"/>
              <a:ext cx="5095770" cy="721061"/>
              <a:chOff x="5073251" y="5963819"/>
              <a:chExt cx="5859545" cy="829137"/>
            </a:xfrm>
          </p:grpSpPr>
          <p:pic>
            <p:nvPicPr>
              <p:cNvPr id="15" name="Picture 14" descr="Logo&#10;&#10;Description automatically generated">
                <a:extLst>
                  <a:ext uri="{FF2B5EF4-FFF2-40B4-BE49-F238E27FC236}">
                    <a16:creationId xmlns:a16="http://schemas.microsoft.com/office/drawing/2014/main" id="{495F6B64-94A9-A04B-A96F-AFDBA24BA15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07943" y="5963819"/>
                <a:ext cx="833226" cy="774197"/>
              </a:xfrm>
              <a:prstGeom prst="rect">
                <a:avLst/>
              </a:prstGeom>
            </p:spPr>
          </p:pic>
          <p:pic>
            <p:nvPicPr>
              <p:cNvPr id="16" name="Picture 15" descr="Logo&#10;&#10;Description automatically generated with low confidence">
                <a:extLst>
                  <a:ext uri="{FF2B5EF4-FFF2-40B4-BE49-F238E27FC236}">
                    <a16:creationId xmlns:a16="http://schemas.microsoft.com/office/drawing/2014/main" id="{E1698160-C99A-EF40-9C12-07AAFC3C2B6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699920" y="6157751"/>
                <a:ext cx="1053440" cy="376605"/>
              </a:xfrm>
              <a:prstGeom prst="rect">
                <a:avLst/>
              </a:prstGeom>
            </p:spPr>
          </p:pic>
          <p:pic>
            <p:nvPicPr>
              <p:cNvPr id="17" name="Picture 16">
                <a:extLst>
                  <a:ext uri="{FF2B5EF4-FFF2-40B4-BE49-F238E27FC236}">
                    <a16:creationId xmlns:a16="http://schemas.microsoft.com/office/drawing/2014/main" id="{141E2738-CF73-1848-90A5-C3E57B46BA59}"/>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073251" y="5964918"/>
                <a:ext cx="1372086" cy="762269"/>
              </a:xfrm>
              <a:prstGeom prst="rect">
                <a:avLst/>
              </a:prstGeom>
            </p:spPr>
          </p:pic>
          <p:pic>
            <p:nvPicPr>
              <p:cNvPr id="24" name="Picture 23">
                <a:extLst>
                  <a:ext uri="{FF2B5EF4-FFF2-40B4-BE49-F238E27FC236}">
                    <a16:creationId xmlns:a16="http://schemas.microsoft.com/office/drawing/2014/main" id="{FE3711C3-2942-4F4E-A2CC-E3D3C1836C4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095752" y="5964956"/>
                <a:ext cx="828000" cy="828000"/>
              </a:xfrm>
              <a:prstGeom prst="rect">
                <a:avLst/>
              </a:prstGeom>
            </p:spPr>
          </p:pic>
          <p:pic>
            <p:nvPicPr>
              <p:cNvPr id="34" name="Picture 33" descr="A picture containing shape&#10;&#10;Description automatically generated">
                <a:extLst>
                  <a:ext uri="{FF2B5EF4-FFF2-40B4-BE49-F238E27FC236}">
                    <a16:creationId xmlns:a16="http://schemas.microsoft.com/office/drawing/2014/main" id="{8C807A18-D5FA-264A-90C0-F5F38F4DBE45}"/>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78335" y="5977932"/>
                <a:ext cx="754461" cy="764408"/>
              </a:xfrm>
              <a:prstGeom prst="rect">
                <a:avLst/>
              </a:prstGeom>
            </p:spPr>
          </p:pic>
        </p:grpSp>
      </p:gr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2.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1.jpg"/><Relationship Id="rId5" Type="http://schemas.openxmlformats.org/officeDocument/2006/relationships/image" Target="../media/image7.PNG"/><Relationship Id="rId10" Type="http://schemas.openxmlformats.org/officeDocument/2006/relationships/image" Target="../media/image10.jpg"/><Relationship Id="rId4" Type="http://schemas.openxmlformats.org/officeDocument/2006/relationships/image" Target="../media/image21.png"/><Relationship Id="rId9"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26.png"/><Relationship Id="rId7"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2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36.png"/></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36.png"/></Relationships>
</file>

<file path=ppt/slides/_rels/slide4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36.png"/></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36.png"/></Relationships>
</file>

<file path=ppt/slides/_rels/slide4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4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4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4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4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0.png"/><Relationship Id="rId10" Type="http://schemas.openxmlformats.org/officeDocument/2006/relationships/image" Target="../media/image37.svg"/><Relationship Id="rId4" Type="http://schemas.openxmlformats.org/officeDocument/2006/relationships/image" Target="../media/image27.png"/><Relationship Id="rId9" Type="http://schemas.openxmlformats.org/officeDocument/2006/relationships/image" Target="../media/image36.png"/></Relationships>
</file>

<file path=ppt/slides/_rels/slide5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5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5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5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5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1.jp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39.png"/><Relationship Id="rId7" Type="http://schemas.openxmlformats.org/officeDocument/2006/relationships/image" Target="../media/image4.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40.png"/><Relationship Id="rId7" Type="http://schemas.openxmlformats.org/officeDocument/2006/relationships/image" Target="../media/image4.emf"/><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1.jpg"/><Relationship Id="rId4" Type="http://schemas.openxmlformats.org/officeDocument/2006/relationships/image" Target="../media/image7.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2DC5FAE7-315A-4B42-BF4B-870408036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92"/>
            <a:ext cx="12192000" cy="6858000"/>
          </a:xfrm>
          <a:prstGeom prst="rect">
            <a:avLst/>
          </a:prstGeom>
        </p:spPr>
      </p:pic>
      <p:sp>
        <p:nvSpPr>
          <p:cNvPr id="2" name="Rectangle 2">
            <a:extLst>
              <a:ext uri="{FF2B5EF4-FFF2-40B4-BE49-F238E27FC236}">
                <a16:creationId xmlns:a16="http://schemas.microsoft.com/office/drawing/2014/main" id="{08235984-5B33-A243-5560-6FB2B9BA7A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pic>
        <p:nvPicPr>
          <p:cNvPr id="4" name="Picture 3">
            <a:extLst>
              <a:ext uri="{FF2B5EF4-FFF2-40B4-BE49-F238E27FC236}">
                <a16:creationId xmlns:a16="http://schemas.microsoft.com/office/drawing/2014/main" id="{A4C82912-9CB6-B959-452E-773F032BA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83" y="6423858"/>
            <a:ext cx="6539784" cy="387764"/>
          </a:xfrm>
          <a:prstGeom prst="rect">
            <a:avLst/>
          </a:prstGeom>
        </p:spPr>
      </p:pic>
      <p:pic>
        <p:nvPicPr>
          <p:cNvPr id="5" name="Picture 4" descr="Logo&#10;&#10;Description automatically generated">
            <a:extLst>
              <a:ext uri="{FF2B5EF4-FFF2-40B4-BE49-F238E27FC236}">
                <a16:creationId xmlns:a16="http://schemas.microsoft.com/office/drawing/2014/main" id="{19AC3147-140E-F6B9-7B5B-3F99F2468D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1029" y="6180554"/>
            <a:ext cx="670361" cy="623413"/>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1CF98BF9-2C6D-994A-1C0A-3E9EEEF292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2885" y="6401965"/>
            <a:ext cx="752985" cy="268923"/>
          </a:xfrm>
          <a:prstGeom prst="rect">
            <a:avLst/>
          </a:prstGeom>
        </p:spPr>
      </p:pic>
      <p:pic>
        <p:nvPicPr>
          <p:cNvPr id="8" name="Picture 7">
            <a:extLst>
              <a:ext uri="{FF2B5EF4-FFF2-40B4-BE49-F238E27FC236}">
                <a16:creationId xmlns:a16="http://schemas.microsoft.com/office/drawing/2014/main" id="{A9C62D11-FEF5-CC65-0E9B-7F768F4AA5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78940" y="6217795"/>
            <a:ext cx="1122958" cy="623413"/>
          </a:xfrm>
          <a:prstGeom prst="rect">
            <a:avLst/>
          </a:prstGeom>
        </p:spPr>
      </p:pic>
      <p:pic>
        <p:nvPicPr>
          <p:cNvPr id="9" name="Picture 8">
            <a:extLst>
              <a:ext uri="{FF2B5EF4-FFF2-40B4-BE49-F238E27FC236}">
                <a16:creationId xmlns:a16="http://schemas.microsoft.com/office/drawing/2014/main" id="{8538A6EB-0B77-0A07-C543-375013A494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07548" y="6212497"/>
            <a:ext cx="647860" cy="647860"/>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8FDA19CB-02EF-33FE-DE95-58A7C49817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62164" y="6224854"/>
            <a:ext cx="579407" cy="586741"/>
          </a:xfrm>
          <a:prstGeom prst="rect">
            <a:avLst/>
          </a:prstGeom>
        </p:spPr>
      </p:pic>
      <p:pic>
        <p:nvPicPr>
          <p:cNvPr id="11" name="Picture 10" descr="Logo, company name&#10;&#10;Description automatically generated">
            <a:extLst>
              <a:ext uri="{FF2B5EF4-FFF2-40B4-BE49-F238E27FC236}">
                <a16:creationId xmlns:a16="http://schemas.microsoft.com/office/drawing/2014/main" id="{48270612-ED2D-1438-700D-61896721F5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07576" y="6308566"/>
            <a:ext cx="1419951" cy="45154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439280990"/>
              </p:ext>
            </p:extLst>
          </p:nvPr>
        </p:nvGraphicFramePr>
        <p:xfrm>
          <a:off x="-156880" y="17298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8720" y="908013"/>
            <a:ext cx="8072550" cy="1481716"/>
          </a:xfrm>
          <a:prstGeom prst="rect">
            <a:avLst/>
          </a:prstGeom>
          <a:noFill/>
        </p:spPr>
        <p:txBody>
          <a:bodyPr wrap="square" lIns="65306" tIns="32653" rIns="65306" bIns="32653" rtlCol="0">
            <a:spAutoFit/>
          </a:bodyPr>
          <a:lstStyle/>
          <a:p>
            <a:r>
              <a:rPr lang="en-GB" sz="2800" b="1" dirty="0">
                <a:solidFill>
                  <a:srgbClr val="FF924C"/>
                </a:solidFill>
                <a:latin typeface="Cambria" panose="02040503050406030204" pitchFamily="18" charset="0"/>
              </a:rPr>
              <a:t>Course </a:t>
            </a:r>
            <a:r>
              <a:rPr lang="en-GB" sz="2800" b="1" dirty="0">
                <a:solidFill>
                  <a:srgbClr val="405671"/>
                </a:solidFill>
                <a:latin typeface="Cambria" panose="02040503050406030204" pitchFamily="18" charset="0"/>
              </a:rPr>
              <a:t>x Skills?</a:t>
            </a:r>
          </a:p>
          <a:p>
            <a:endParaRPr lang="en-GB" sz="2400" dirty="0">
              <a:solidFill>
                <a:srgbClr val="405671"/>
              </a:solidFill>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3" name="Half Frame 2"/>
          <p:cNvSpPr/>
          <p:nvPr/>
        </p:nvSpPr>
        <p:spPr>
          <a:xfrm rot="18817375">
            <a:off x="5234572" y="3245730"/>
            <a:ext cx="728870" cy="689113"/>
          </a:xfrm>
          <a:prstGeom prst="halfFrame">
            <a:avLst/>
          </a:prstGeom>
          <a:solidFill>
            <a:srgbClr val="405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Rectangle 6"/>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Skills in the curriculum</a:t>
            </a:r>
          </a:p>
        </p:txBody>
      </p:sp>
      <p:graphicFrame>
        <p:nvGraphicFramePr>
          <p:cNvPr id="11" name="Diagram 10">
            <a:extLst>
              <a:ext uri="{FF2B5EF4-FFF2-40B4-BE49-F238E27FC236}">
                <a16:creationId xmlns:a16="http://schemas.microsoft.com/office/drawing/2014/main" id="{5192496F-9612-452F-B0A9-A7C0454BF4F7}"/>
              </a:ext>
            </a:extLst>
          </p:cNvPr>
          <p:cNvGraphicFramePr/>
          <p:nvPr>
            <p:extLst>
              <p:ext uri="{D42A27DB-BD31-4B8C-83A1-F6EECF244321}">
                <p14:modId xmlns:p14="http://schemas.microsoft.com/office/powerpoint/2010/main" val="3361566962"/>
              </p:ext>
            </p:extLst>
          </p:nvPr>
        </p:nvGraphicFramePr>
        <p:xfrm>
          <a:off x="5605238" y="172989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Rounded Corners 11">
            <a:extLst>
              <a:ext uri="{FF2B5EF4-FFF2-40B4-BE49-F238E27FC236}">
                <a16:creationId xmlns:a16="http://schemas.microsoft.com/office/drawing/2014/main" id="{73979E26-DB07-49F3-B56B-559C444F0873}"/>
              </a:ext>
            </a:extLst>
          </p:cNvPr>
          <p:cNvSpPr/>
          <p:nvPr/>
        </p:nvSpPr>
        <p:spPr>
          <a:xfrm>
            <a:off x="2664452" y="2067723"/>
            <a:ext cx="7176859" cy="3227851"/>
          </a:xfrm>
          <a:prstGeom prst="roundRect">
            <a:avLst/>
          </a:prstGeom>
          <a:solidFill>
            <a:srgbClr val="40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COMMUNICATION </a:t>
            </a:r>
          </a:p>
          <a:p>
            <a:pPr algn="ctr"/>
            <a:r>
              <a:rPr lang="en-US" sz="4400" b="1" dirty="0"/>
              <a:t>IS KEY</a:t>
            </a:r>
          </a:p>
        </p:txBody>
      </p:sp>
    </p:spTree>
    <p:extLst>
      <p:ext uri="{BB962C8B-B14F-4D97-AF65-F5344CB8AC3E}">
        <p14:creationId xmlns:p14="http://schemas.microsoft.com/office/powerpoint/2010/main" val="79257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4985" y="1192686"/>
            <a:ext cx="10909745" cy="4805703"/>
          </a:xfrm>
          <a:prstGeom prst="rect">
            <a:avLst/>
          </a:prstGeom>
          <a:noFill/>
        </p:spPr>
        <p:txBody>
          <a:bodyPr wrap="square" lIns="65306" tIns="32653" rIns="65306" bIns="32653" rtlCol="0">
            <a:spAutoFit/>
          </a:bodyPr>
          <a:lstStyle/>
          <a:p>
            <a:r>
              <a:rPr lang="en-GB" sz="2800" b="1" dirty="0">
                <a:solidFill>
                  <a:srgbClr val="405671"/>
                </a:solidFill>
                <a:latin typeface="Cambria" panose="02040503050406030204" pitchFamily="18" charset="0"/>
              </a:rPr>
              <a:t>How? ABC design </a:t>
            </a:r>
          </a:p>
          <a:p>
            <a:endParaRPr lang="en-GB" sz="2400" dirty="0">
              <a:solidFill>
                <a:srgbClr val="405671"/>
              </a:solidFill>
              <a:latin typeface="Cambria" panose="02040503050406030204" pitchFamily="18" charset="0"/>
            </a:endParaRPr>
          </a:p>
          <a:p>
            <a:pPr marL="326578" indent="-326578">
              <a:buFont typeface="Arial" panose="020B0604020202020204" pitchFamily="34" charset="0"/>
              <a:buChar char="•"/>
            </a:pPr>
            <a:r>
              <a:rPr lang="en-US" sz="2400" dirty="0">
                <a:solidFill>
                  <a:srgbClr val="405671"/>
                </a:solidFill>
                <a:latin typeface="Cambria" panose="02040503050406030204" pitchFamily="18" charset="0"/>
              </a:rPr>
              <a:t>Developed by University College London (UCL): Clive Young and Nataša Perović</a:t>
            </a:r>
          </a:p>
          <a:p>
            <a:pPr marL="783778" lvl="1" indent="-326578">
              <a:buFont typeface="Arial" panose="020B0604020202020204" pitchFamily="34" charset="0"/>
              <a:buChar char="•"/>
            </a:pPr>
            <a:r>
              <a:rPr lang="en-US" sz="2400" dirty="0">
                <a:solidFill>
                  <a:srgbClr val="405671"/>
                </a:solidFill>
                <a:latin typeface="Cambria" panose="02040503050406030204" pitchFamily="18" charset="0"/>
              </a:rPr>
              <a:t>Based on research by Prof. D. </a:t>
            </a:r>
            <a:r>
              <a:rPr lang="en-US" sz="2400" dirty="0" err="1">
                <a:solidFill>
                  <a:srgbClr val="405671"/>
                </a:solidFill>
                <a:latin typeface="Cambria" panose="02040503050406030204" pitchFamily="18" charset="0"/>
              </a:rPr>
              <a:t>Laurrilard</a:t>
            </a:r>
            <a:endParaRPr lang="en-US" sz="2400" dirty="0">
              <a:solidFill>
                <a:srgbClr val="405671"/>
              </a:solidFill>
              <a:latin typeface="Cambria" panose="02040503050406030204" pitchFamily="18" charset="0"/>
            </a:endParaRPr>
          </a:p>
          <a:p>
            <a:pPr marL="783778" lvl="1" indent="-326578">
              <a:buFont typeface="Arial" panose="020B0604020202020204" pitchFamily="34" charset="0"/>
              <a:buChar char="•"/>
            </a:pPr>
            <a:r>
              <a:rPr lang="en-US" sz="2400" dirty="0">
                <a:solidFill>
                  <a:srgbClr val="405671"/>
                </a:solidFill>
                <a:latin typeface="Cambria" panose="02040503050406030204" pitchFamily="18" charset="0"/>
              </a:rPr>
              <a:t>Used all over Europe</a:t>
            </a:r>
          </a:p>
          <a:p>
            <a:pPr lvl="1"/>
            <a:endParaRPr lang="en-US" sz="2400" dirty="0">
              <a:solidFill>
                <a:srgbClr val="405671"/>
              </a:solidFill>
              <a:latin typeface="Cambria" panose="02040503050406030204" pitchFamily="18" charset="0"/>
            </a:endParaRPr>
          </a:p>
          <a:p>
            <a:pPr marL="326578" indent="-326578">
              <a:buFont typeface="Arial" panose="020B0604020202020204" pitchFamily="34" charset="0"/>
              <a:buChar char="•"/>
            </a:pPr>
            <a:r>
              <a:rPr lang="en-US" sz="2400" dirty="0">
                <a:solidFill>
                  <a:srgbClr val="405671"/>
                </a:solidFill>
                <a:latin typeface="Cambria" panose="02040503050406030204" pitchFamily="18" charset="0"/>
              </a:rPr>
              <a:t>Practice-based approach to (re)design of course</a:t>
            </a:r>
          </a:p>
          <a:p>
            <a:pPr marL="783778" lvl="1" indent="-326578">
              <a:buFont typeface="Arial" panose="020B0604020202020204" pitchFamily="34" charset="0"/>
              <a:buChar char="•"/>
            </a:pPr>
            <a:r>
              <a:rPr lang="en-US" sz="2400" dirty="0">
                <a:solidFill>
                  <a:srgbClr val="405671"/>
                </a:solidFill>
                <a:latin typeface="Cambria" panose="02040503050406030204" pitchFamily="18" charset="0"/>
              </a:rPr>
              <a:t>From a student perspective</a:t>
            </a:r>
          </a:p>
          <a:p>
            <a:pPr marL="783778" lvl="1" indent="-326578">
              <a:buFont typeface="Arial" panose="020B0604020202020204" pitchFamily="34" charset="0"/>
              <a:buChar char="•"/>
            </a:pPr>
            <a:r>
              <a:rPr lang="en-US" sz="2400" dirty="0">
                <a:solidFill>
                  <a:srgbClr val="405671"/>
                </a:solidFill>
                <a:latin typeface="Cambria" panose="02040503050406030204" pitchFamily="18" charset="0"/>
              </a:rPr>
              <a:t>In dialogue with colleagues</a:t>
            </a:r>
          </a:p>
          <a:p>
            <a:pPr marL="783778" lvl="1" indent="-326578">
              <a:buFont typeface="Arial" panose="020B0604020202020204" pitchFamily="34" charset="0"/>
              <a:buChar char="•"/>
            </a:pPr>
            <a:r>
              <a:rPr lang="en-US" sz="2400" dirty="0">
                <a:solidFill>
                  <a:srgbClr val="405671"/>
                </a:solidFill>
                <a:latin typeface="Cambria" panose="02040503050406030204" pitchFamily="18" charset="0"/>
              </a:rPr>
              <a:t>Starting point</a:t>
            </a:r>
            <a:endParaRPr lang="nl-BE" sz="2400" dirty="0">
              <a:solidFill>
                <a:srgbClr val="405671"/>
              </a:solidFill>
              <a:latin typeface="Cambria" panose="02040503050406030204" pitchFamily="18" charset="0"/>
            </a:endParaRPr>
          </a:p>
          <a:p>
            <a:endParaRPr lang="en-GB" sz="2400" dirty="0">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3" name="TextBox 2"/>
          <p:cNvSpPr txBox="1"/>
          <p:nvPr/>
        </p:nvSpPr>
        <p:spPr>
          <a:xfrm>
            <a:off x="6646985" y="5510307"/>
            <a:ext cx="5035990" cy="488082"/>
          </a:xfrm>
          <a:prstGeom prst="rect">
            <a:avLst/>
          </a:prstGeom>
          <a:noFill/>
        </p:spPr>
        <p:txBody>
          <a:bodyPr wrap="square" rtlCol="0">
            <a:spAutoFit/>
          </a:bodyPr>
          <a:lstStyle/>
          <a:p>
            <a:r>
              <a:rPr lang="en-GB" sz="1286" dirty="0" err="1">
                <a:solidFill>
                  <a:schemeClr val="tx2"/>
                </a:solidFill>
              </a:rPr>
              <a:t>Laurillard</a:t>
            </a:r>
            <a:r>
              <a:rPr lang="en-GB" sz="1286" dirty="0">
                <a:solidFill>
                  <a:schemeClr val="tx2"/>
                </a:solidFill>
              </a:rPr>
              <a:t>, D. (2012). </a:t>
            </a:r>
            <a:r>
              <a:rPr lang="en-GB" sz="1286" i="1" dirty="0">
                <a:solidFill>
                  <a:schemeClr val="tx2"/>
                </a:solidFill>
              </a:rPr>
              <a:t>Teaching as a Design Science: Building Pedagogical Patterns for Learning and Technology</a:t>
            </a:r>
            <a:r>
              <a:rPr lang="en-GB" sz="1286" dirty="0">
                <a:solidFill>
                  <a:schemeClr val="tx2"/>
                </a:solidFill>
              </a:rPr>
              <a:t>. New York and London: </a:t>
            </a:r>
            <a:r>
              <a:rPr lang="en-GB" sz="1286" dirty="0" err="1">
                <a:solidFill>
                  <a:schemeClr val="tx2"/>
                </a:solidFill>
              </a:rPr>
              <a:t>Routledge</a:t>
            </a:r>
            <a:r>
              <a:rPr lang="en-GB" sz="1286" dirty="0">
                <a:solidFill>
                  <a:schemeClr val="tx2"/>
                </a:solidFill>
              </a:rPr>
              <a:t>.</a:t>
            </a:r>
            <a:endParaRPr lang="en-US" sz="1286" dirty="0">
              <a:solidFill>
                <a:schemeClr val="tx2"/>
              </a:solidFill>
            </a:endParaRPr>
          </a:p>
        </p:txBody>
      </p:sp>
      <p:sp>
        <p:nvSpPr>
          <p:cNvPr id="5" name="Rectangle 4"/>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Approach</a:t>
            </a:r>
          </a:p>
        </p:txBody>
      </p:sp>
    </p:spTree>
    <p:extLst>
      <p:ext uri="{BB962C8B-B14F-4D97-AF65-F5344CB8AC3E}">
        <p14:creationId xmlns:p14="http://schemas.microsoft.com/office/powerpoint/2010/main" val="2574925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012515" y="813557"/>
            <a:ext cx="7550585" cy="5709259"/>
          </a:xfrm>
        </p:spPr>
        <p:txBody>
          <a:bodyPr>
            <a:normAutofit/>
          </a:bodyPr>
          <a:lstStyle/>
          <a:p>
            <a:pPr marL="0" indent="0">
              <a:buNone/>
            </a:pPr>
            <a:r>
              <a:rPr lang="nl-BE" sz="3000" b="1" dirty="0">
                <a:solidFill>
                  <a:srgbClr val="405671"/>
                </a:solidFill>
                <a:latin typeface="Cambria" panose="02040503050406030204" pitchFamily="18" charset="0"/>
              </a:rPr>
              <a:t>ABC design</a:t>
            </a:r>
          </a:p>
          <a:p>
            <a:pPr marL="342900" indent="-342900">
              <a:buFont typeface="+mj-lt"/>
              <a:buAutoNum type="arabicPeriod"/>
            </a:pPr>
            <a:r>
              <a:rPr lang="nl-BE" b="1" dirty="0">
                <a:solidFill>
                  <a:srgbClr val="405671"/>
                </a:solidFill>
                <a:latin typeface="Cambria" panose="02040503050406030204" pitchFamily="18" charset="0"/>
              </a:rPr>
              <a:t>Start page (20’)</a:t>
            </a:r>
          </a:p>
          <a:p>
            <a:pPr marL="342900" indent="-342900">
              <a:buFont typeface="+mj-lt"/>
              <a:buAutoNum type="arabicPeriod"/>
            </a:pPr>
            <a:r>
              <a:rPr lang="nl-BE" b="1" dirty="0">
                <a:solidFill>
                  <a:srgbClr val="405671"/>
                </a:solidFill>
                <a:latin typeface="Cambria" panose="02040503050406030204" pitchFamily="18" charset="0"/>
              </a:rPr>
              <a:t>Story board (50’)</a:t>
            </a:r>
          </a:p>
          <a:p>
            <a:pPr marL="342900" indent="-342900">
              <a:buFont typeface="+mj-lt"/>
              <a:buAutoNum type="arabicPeriod"/>
            </a:pPr>
            <a:r>
              <a:rPr lang="nl-BE" b="1" dirty="0">
                <a:solidFill>
                  <a:srgbClr val="405671"/>
                </a:solidFill>
                <a:latin typeface="Cambria" panose="02040503050406030204" pitchFamily="18" charset="0"/>
              </a:rPr>
              <a:t>Action plan (10’)</a:t>
            </a:r>
          </a:p>
          <a:p>
            <a:pPr marL="342900" indent="-342900">
              <a:buFont typeface="+mj-lt"/>
              <a:buAutoNum type="arabicPeriod"/>
            </a:pPr>
            <a:r>
              <a:rPr lang="nl-BE" b="1" dirty="0">
                <a:solidFill>
                  <a:srgbClr val="405671"/>
                </a:solidFill>
                <a:latin typeface="Cambria" panose="02040503050406030204" pitchFamily="18" charset="0"/>
              </a:rPr>
              <a:t>Feedback (20’)</a:t>
            </a:r>
          </a:p>
        </p:txBody>
      </p:sp>
      <p:sp>
        <p:nvSpPr>
          <p:cNvPr id="4" name="Rectangle 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Approach</a:t>
            </a:r>
          </a:p>
        </p:txBody>
      </p:sp>
      <p:sp>
        <p:nvSpPr>
          <p:cNvPr id="8" name="Rectangle: Rounded Corners 7">
            <a:extLst>
              <a:ext uri="{FF2B5EF4-FFF2-40B4-BE49-F238E27FC236}">
                <a16:creationId xmlns:a16="http://schemas.microsoft.com/office/drawing/2014/main" id="{47711B52-0146-4337-A184-6B9F3A597CEF}"/>
              </a:ext>
            </a:extLst>
          </p:cNvPr>
          <p:cNvSpPr/>
          <p:nvPr/>
        </p:nvSpPr>
        <p:spPr>
          <a:xfrm>
            <a:off x="5125862" y="4040974"/>
            <a:ext cx="3621741" cy="1059721"/>
          </a:xfrm>
          <a:prstGeom prst="roundRect">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405671"/>
                </a:solidFill>
              </a:rPr>
              <a:t>Strict timing!</a:t>
            </a:r>
          </a:p>
        </p:txBody>
      </p:sp>
    </p:spTree>
    <p:extLst>
      <p:ext uri="{BB962C8B-B14F-4D97-AF65-F5344CB8AC3E}">
        <p14:creationId xmlns:p14="http://schemas.microsoft.com/office/powerpoint/2010/main" val="198101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012515" y="813557"/>
            <a:ext cx="7550585" cy="5709259"/>
          </a:xfrm>
        </p:spPr>
        <p:txBody>
          <a:bodyPr>
            <a:normAutofit/>
          </a:bodyPr>
          <a:lstStyle/>
          <a:p>
            <a:pPr marL="0" indent="0" algn="ctr">
              <a:buNone/>
            </a:pPr>
            <a:r>
              <a:rPr lang="nl-BE" sz="3000" b="1" dirty="0" err="1">
                <a:solidFill>
                  <a:srgbClr val="405671"/>
                </a:solidFill>
                <a:latin typeface="Cambria" panose="02040503050406030204" pitchFamily="18" charset="0"/>
              </a:rPr>
              <a:t>Two</a:t>
            </a:r>
            <a:r>
              <a:rPr lang="nl-BE" sz="3000" b="1" dirty="0">
                <a:solidFill>
                  <a:srgbClr val="405671"/>
                </a:solidFill>
                <a:latin typeface="Cambria" panose="02040503050406030204" pitchFamily="18" charset="0"/>
              </a:rPr>
              <a:t> options of </a:t>
            </a:r>
            <a:r>
              <a:rPr lang="nl-BE" sz="3000" b="1" dirty="0" err="1">
                <a:solidFill>
                  <a:srgbClr val="405671"/>
                </a:solidFill>
                <a:latin typeface="Cambria" panose="02040503050406030204" pitchFamily="18" charset="0"/>
              </a:rPr>
              <a:t>how</a:t>
            </a:r>
            <a:r>
              <a:rPr lang="nl-BE" sz="3000" b="1" dirty="0">
                <a:solidFill>
                  <a:srgbClr val="405671"/>
                </a:solidFill>
                <a:latin typeface="Cambria" panose="02040503050406030204" pitchFamily="18" charset="0"/>
              </a:rPr>
              <a:t> </a:t>
            </a:r>
            <a:r>
              <a:rPr lang="nl-BE" sz="3000" b="1" dirty="0" err="1">
                <a:solidFill>
                  <a:srgbClr val="405671"/>
                </a:solidFill>
                <a:latin typeface="Cambria" panose="02040503050406030204" pitchFamily="18" charset="0"/>
              </a:rPr>
              <a:t>to</a:t>
            </a:r>
            <a:r>
              <a:rPr lang="nl-BE" sz="3000" b="1" dirty="0">
                <a:solidFill>
                  <a:srgbClr val="405671"/>
                </a:solidFill>
                <a:latin typeface="Cambria" panose="02040503050406030204" pitchFamily="18" charset="0"/>
              </a:rPr>
              <a:t> </a:t>
            </a:r>
            <a:r>
              <a:rPr lang="nl-BE" sz="3000" b="1" dirty="0" err="1">
                <a:solidFill>
                  <a:srgbClr val="405671"/>
                </a:solidFill>
                <a:latin typeface="Cambria" panose="02040503050406030204" pitchFamily="18" charset="0"/>
              </a:rPr>
              <a:t>participate</a:t>
            </a:r>
            <a:r>
              <a:rPr lang="nl-BE" sz="3000" b="1" dirty="0">
                <a:solidFill>
                  <a:srgbClr val="405671"/>
                </a:solidFill>
                <a:latin typeface="Cambria" panose="02040503050406030204" pitchFamily="18" charset="0"/>
              </a:rPr>
              <a:t> in </a:t>
            </a:r>
          </a:p>
          <a:p>
            <a:pPr marL="0" indent="0" algn="ctr">
              <a:buNone/>
            </a:pPr>
            <a:r>
              <a:rPr lang="nl-BE" sz="3000" b="1" dirty="0" err="1">
                <a:solidFill>
                  <a:srgbClr val="405671"/>
                </a:solidFill>
                <a:latin typeface="Cambria" panose="02040503050406030204" pitchFamily="18" charset="0"/>
              </a:rPr>
              <a:t>this</a:t>
            </a:r>
            <a:r>
              <a:rPr lang="nl-BE" sz="3000" b="1" dirty="0">
                <a:solidFill>
                  <a:srgbClr val="405671"/>
                </a:solidFill>
                <a:latin typeface="Cambria" panose="02040503050406030204" pitchFamily="18" charset="0"/>
              </a:rPr>
              <a:t> workshop</a:t>
            </a:r>
            <a:endParaRPr lang="nl-BE" b="1" dirty="0">
              <a:solidFill>
                <a:srgbClr val="405671"/>
              </a:solidFill>
              <a:latin typeface="Cambria" panose="02040503050406030204" pitchFamily="18" charset="0"/>
            </a:endParaRPr>
          </a:p>
        </p:txBody>
      </p:sp>
      <p:sp>
        <p:nvSpPr>
          <p:cNvPr id="4" name="Rectangle 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Approach</a:t>
            </a:r>
          </a:p>
        </p:txBody>
      </p:sp>
      <p:sp>
        <p:nvSpPr>
          <p:cNvPr id="3" name="Rectangle: Rounded Corners 2">
            <a:extLst>
              <a:ext uri="{FF2B5EF4-FFF2-40B4-BE49-F238E27FC236}">
                <a16:creationId xmlns:a16="http://schemas.microsoft.com/office/drawing/2014/main" id="{6F01D3FC-922E-420D-A128-9531B3A3ABC5}"/>
              </a:ext>
            </a:extLst>
          </p:cNvPr>
          <p:cNvSpPr/>
          <p:nvPr/>
        </p:nvSpPr>
        <p:spPr>
          <a:xfrm>
            <a:off x="818147" y="2133600"/>
            <a:ext cx="4700337" cy="3192379"/>
          </a:xfrm>
          <a:prstGeom prst="roundRect">
            <a:avLst/>
          </a:prstGeom>
          <a:solidFill>
            <a:srgbClr val="40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On paper?</a:t>
            </a:r>
          </a:p>
        </p:txBody>
      </p:sp>
      <p:sp>
        <p:nvSpPr>
          <p:cNvPr id="9" name="Rectangle: Rounded Corners 8">
            <a:extLst>
              <a:ext uri="{FF2B5EF4-FFF2-40B4-BE49-F238E27FC236}">
                <a16:creationId xmlns:a16="http://schemas.microsoft.com/office/drawing/2014/main" id="{50A72BE3-4263-4FBD-83A1-4956DDCC626E}"/>
              </a:ext>
            </a:extLst>
          </p:cNvPr>
          <p:cNvSpPr/>
          <p:nvPr/>
        </p:nvSpPr>
        <p:spPr>
          <a:xfrm>
            <a:off x="6423053" y="2133599"/>
            <a:ext cx="4700337" cy="3192379"/>
          </a:xfrm>
          <a:prstGeom prst="roundRect">
            <a:avLst/>
          </a:prstGeom>
          <a:solidFill>
            <a:srgbClr val="40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Using an interactive </a:t>
            </a:r>
            <a:r>
              <a:rPr lang="en-US" sz="4400" dirty="0" err="1"/>
              <a:t>powerpoint</a:t>
            </a:r>
            <a:r>
              <a:rPr lang="en-US" sz="4400" dirty="0"/>
              <a:t>?</a:t>
            </a:r>
            <a:endParaRPr lang="nl-BE" sz="4400" dirty="0"/>
          </a:p>
        </p:txBody>
      </p:sp>
      <p:sp>
        <p:nvSpPr>
          <p:cNvPr id="10" name="Rectangle: Rounded Corners 9">
            <a:extLst>
              <a:ext uri="{FF2B5EF4-FFF2-40B4-BE49-F238E27FC236}">
                <a16:creationId xmlns:a16="http://schemas.microsoft.com/office/drawing/2014/main" id="{79CD7A3D-DAA2-475C-A204-2444FC004A39}"/>
              </a:ext>
            </a:extLst>
          </p:cNvPr>
          <p:cNvSpPr/>
          <p:nvPr/>
        </p:nvSpPr>
        <p:spPr>
          <a:xfrm>
            <a:off x="8404408" y="4803244"/>
            <a:ext cx="3621741" cy="1179768"/>
          </a:xfrm>
          <a:prstGeom prst="roundRect">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405671"/>
                </a:solidFill>
              </a:rPr>
              <a:t>Can be found in the email with the preparation for this session</a:t>
            </a:r>
          </a:p>
        </p:txBody>
      </p:sp>
    </p:spTree>
    <p:extLst>
      <p:ext uri="{BB962C8B-B14F-4D97-AF65-F5344CB8AC3E}">
        <p14:creationId xmlns:p14="http://schemas.microsoft.com/office/powerpoint/2010/main" val="376556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8CA1AC4B-9C36-4C2A-B84E-CFB6FB5EABB0}"/>
              </a:ext>
            </a:extLst>
          </p:cNvPr>
          <p:cNvSpPr txBox="1">
            <a:spLocks/>
          </p:cNvSpPr>
          <p:nvPr/>
        </p:nvSpPr>
        <p:spPr>
          <a:xfrm>
            <a:off x="1738944" y="2789107"/>
            <a:ext cx="3002168" cy="1279786"/>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1000"/>
              </a:spcBef>
              <a:buFont typeface="Arial" panose="020B0604020202020204" pitchFamily="34" charset="0"/>
              <a:buNone/>
              <a:defRPr sz="2429" kern="1200">
                <a:solidFill>
                  <a:schemeClr val="tx1"/>
                </a:solidFill>
                <a:latin typeface="+mn-lt"/>
                <a:ea typeface="+mn-ea"/>
                <a:cs typeface="+mn-cs"/>
              </a:defRPr>
            </a:lvl1pPr>
            <a:lvl2pPr marL="457154"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308" indent="0" algn="ctr" defTabSz="914400" rtl="0" eaLnBrk="1" latinLnBrk="0" hangingPunct="1">
              <a:lnSpc>
                <a:spcPct val="100000"/>
              </a:lnSpc>
              <a:spcBef>
                <a:spcPts val="500"/>
              </a:spcBef>
              <a:buFont typeface="Arial" panose="020B0604020202020204" pitchFamily="34" charset="0"/>
              <a:buNone/>
              <a:defRPr sz="1786" kern="1200">
                <a:solidFill>
                  <a:schemeClr val="tx1"/>
                </a:solidFill>
                <a:latin typeface="+mn-lt"/>
                <a:ea typeface="+mn-ea"/>
                <a:cs typeface="+mn-cs"/>
              </a:defRPr>
            </a:lvl3pPr>
            <a:lvl4pPr marL="1371462" indent="0" algn="ctr" defTabSz="914400" rtl="0" eaLnBrk="1" latinLnBrk="0" hangingPunct="1">
              <a:lnSpc>
                <a:spcPct val="100000"/>
              </a:lnSpc>
              <a:spcBef>
                <a:spcPts val="500"/>
              </a:spcBef>
              <a:buFont typeface="Arial" panose="020B0604020202020204" pitchFamily="34" charset="0"/>
              <a:buNone/>
              <a:defRPr sz="1571" kern="1200">
                <a:solidFill>
                  <a:schemeClr val="tx1"/>
                </a:solidFill>
                <a:latin typeface="+mn-lt"/>
                <a:ea typeface="+mn-ea"/>
                <a:cs typeface="+mn-cs"/>
              </a:defRPr>
            </a:lvl4pPr>
            <a:lvl5pPr marL="1828617" indent="0" algn="ctr" defTabSz="914400" rtl="0" eaLnBrk="1" latinLnBrk="0" hangingPunct="1">
              <a:lnSpc>
                <a:spcPct val="100000"/>
              </a:lnSpc>
              <a:spcBef>
                <a:spcPts val="500"/>
              </a:spcBef>
              <a:buFont typeface="Arial" panose="020B0604020202020204" pitchFamily="34" charset="0"/>
              <a:buNone/>
              <a:defRPr sz="1571" kern="1200">
                <a:solidFill>
                  <a:schemeClr val="tx1"/>
                </a:solidFill>
                <a:latin typeface="+mn-lt"/>
                <a:ea typeface="+mn-ea"/>
                <a:cs typeface="+mn-cs"/>
              </a:defRPr>
            </a:lvl5pPr>
            <a:lvl6pPr marL="2285771"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6pPr>
            <a:lvl7pPr marL="2742926"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7pPr>
            <a:lvl8pPr marL="3200080"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8pPr>
            <a:lvl9pPr marL="3657234"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9pPr>
          </a:lstStyle>
          <a:p>
            <a:pPr algn="l"/>
            <a:r>
              <a:rPr lang="nl-BE" sz="4050" b="1" dirty="0">
                <a:solidFill>
                  <a:schemeClr val="bg1"/>
                </a:solidFill>
              </a:rPr>
              <a:t>Start Page</a:t>
            </a:r>
            <a:endParaRPr lang="en-US" sz="2100" b="1"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CCF6242E-449B-483F-AACA-54BFA2C57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80602522-9892-4A48-BB69-BAFF30649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5EE12291-CFD4-5565-6B2F-D32F88A39F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6" name="Picture 5" descr="Logo&#10;&#10;Description automatically generated">
            <a:extLst>
              <a:ext uri="{FF2B5EF4-FFF2-40B4-BE49-F238E27FC236}">
                <a16:creationId xmlns:a16="http://schemas.microsoft.com/office/drawing/2014/main" id="{98B37195-523A-D9B2-A95E-BF8D1B111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21C4447C-B51B-D0F9-56E0-CEF835C9D2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8" name="Picture 7">
            <a:extLst>
              <a:ext uri="{FF2B5EF4-FFF2-40B4-BE49-F238E27FC236}">
                <a16:creationId xmlns:a16="http://schemas.microsoft.com/office/drawing/2014/main" id="{A02B97A7-DEA4-D631-DDCA-10E4E869A1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10" name="Picture 9">
            <a:extLst>
              <a:ext uri="{FF2B5EF4-FFF2-40B4-BE49-F238E27FC236}">
                <a16:creationId xmlns:a16="http://schemas.microsoft.com/office/drawing/2014/main" id="{5912D045-FF42-2EBA-EBEC-9C02F170A1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1C4F447F-FA7A-3D77-9D36-D0FC2742B4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2" name="Picture 11" descr="Logo, company name&#10;&#10;Description automatically generated">
            <a:extLst>
              <a:ext uri="{FF2B5EF4-FFF2-40B4-BE49-F238E27FC236}">
                <a16:creationId xmlns:a16="http://schemas.microsoft.com/office/drawing/2014/main" id="{C7D0CA25-4BC8-912B-B2EB-243CB6A52CF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3204996795"/>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0554" y="684810"/>
            <a:ext cx="8642136" cy="3134989"/>
          </a:xfrm>
          <a:prstGeom prst="rect">
            <a:avLst/>
          </a:prstGeom>
          <a:noFill/>
        </p:spPr>
        <p:txBody>
          <a:bodyPr wrap="square" lIns="65306" tIns="32653" rIns="65306" bIns="32653" rtlCol="0">
            <a:spAutoFit/>
          </a:bodyPr>
          <a:lstStyle/>
          <a:p>
            <a:endParaRPr lang="en-US" sz="1714" dirty="0">
              <a:solidFill>
                <a:schemeClr val="tx2"/>
              </a:solidFill>
              <a:latin typeface="Cambria" panose="02040503050406030204" pitchFamily="18" charset="0"/>
            </a:endParaRPr>
          </a:p>
          <a:p>
            <a:pPr marL="367400" indent="-367400">
              <a:lnSpc>
                <a:spcPct val="150000"/>
              </a:lnSpc>
              <a:buAutoNum type="arabicPeriod"/>
            </a:pPr>
            <a:r>
              <a:rPr lang="en-US" sz="2400" b="1" dirty="0">
                <a:solidFill>
                  <a:schemeClr val="tx2"/>
                </a:solidFill>
                <a:latin typeface="Cambria" panose="02040503050406030204" pitchFamily="18" charset="0"/>
              </a:rPr>
              <a:t>Start page = setting the scene</a:t>
            </a:r>
          </a:p>
          <a:p>
            <a:pPr marL="726890" lvl="1" indent="-342900">
              <a:lnSpc>
                <a:spcPct val="150000"/>
              </a:lnSpc>
              <a:buFont typeface="Wingdings" panose="05000000000000000000" pitchFamily="2" charset="2"/>
              <a:buChar char="Ø"/>
            </a:pPr>
            <a:r>
              <a:rPr lang="en-US" sz="2000" dirty="0">
                <a:solidFill>
                  <a:schemeClr val="tx2"/>
                </a:solidFill>
                <a:latin typeface="Cambria" panose="02040503050406030204" pitchFamily="18" charset="0"/>
              </a:rPr>
              <a:t>Information pages to help you refresh your memory</a:t>
            </a:r>
          </a:p>
          <a:p>
            <a:pPr marL="1184090" lvl="2" indent="-342900">
              <a:lnSpc>
                <a:spcPct val="150000"/>
              </a:lnSpc>
              <a:buFont typeface="Wingdings" panose="05000000000000000000" pitchFamily="2" charset="2"/>
              <a:buChar char="Ø"/>
            </a:pPr>
            <a:r>
              <a:rPr lang="en-US" sz="2000" dirty="0">
                <a:solidFill>
                  <a:schemeClr val="tx2"/>
                </a:solidFill>
                <a:latin typeface="Cambria" panose="02040503050406030204" pitchFamily="18" charset="0"/>
              </a:rPr>
              <a:t>Skills</a:t>
            </a:r>
          </a:p>
          <a:p>
            <a:pPr marL="1184090" lvl="2" indent="-342900">
              <a:lnSpc>
                <a:spcPct val="150000"/>
              </a:lnSpc>
              <a:buFont typeface="Wingdings" panose="05000000000000000000" pitchFamily="2" charset="2"/>
              <a:buChar char="Ø"/>
            </a:pPr>
            <a:r>
              <a:rPr lang="en-US" sz="2000" dirty="0">
                <a:solidFill>
                  <a:schemeClr val="tx2"/>
                </a:solidFill>
                <a:latin typeface="Cambria" panose="02040503050406030204" pitchFamily="18" charset="0"/>
              </a:rPr>
              <a:t>Learning activities</a:t>
            </a:r>
          </a:p>
          <a:p>
            <a:pPr marL="726890" lvl="1" indent="-342900">
              <a:lnSpc>
                <a:spcPct val="150000"/>
              </a:lnSpc>
              <a:buFont typeface="Wingdings" panose="05000000000000000000" pitchFamily="2" charset="2"/>
              <a:buChar char="Ø"/>
            </a:pPr>
            <a:r>
              <a:rPr lang="en-US" sz="2000" dirty="0">
                <a:solidFill>
                  <a:schemeClr val="tx2"/>
                </a:solidFill>
                <a:latin typeface="Cambria" panose="02040503050406030204" pitchFamily="18" charset="0"/>
              </a:rPr>
              <a:t>Paper: look at paper “start page”</a:t>
            </a:r>
          </a:p>
          <a:p>
            <a:pPr marL="726890" lvl="1" indent="-342900">
              <a:lnSpc>
                <a:spcPct val="150000"/>
              </a:lnSpc>
              <a:buFont typeface="Wingdings" panose="05000000000000000000" pitchFamily="2" charset="2"/>
              <a:buChar char="Ø"/>
            </a:pPr>
            <a:r>
              <a:rPr lang="en-US" sz="2000" dirty="0" err="1">
                <a:solidFill>
                  <a:schemeClr val="tx2"/>
                </a:solidFill>
                <a:latin typeface="Cambria" panose="02040503050406030204" pitchFamily="18" charset="0"/>
              </a:rPr>
              <a:t>Powerpoint</a:t>
            </a:r>
            <a:r>
              <a:rPr lang="en-US" sz="2000" dirty="0">
                <a:solidFill>
                  <a:schemeClr val="tx2"/>
                </a:solidFill>
                <a:latin typeface="Cambria" panose="02040503050406030204" pitchFamily="18" charset="0"/>
              </a:rPr>
              <a:t>: slide 3</a:t>
            </a:r>
          </a:p>
        </p:txBody>
      </p:sp>
      <p:sp>
        <p:nvSpPr>
          <p:cNvPr id="4" name="Rectangle 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Start page</a:t>
            </a:r>
          </a:p>
        </p:txBody>
      </p:sp>
    </p:spTree>
    <p:extLst>
      <p:ext uri="{BB962C8B-B14F-4D97-AF65-F5344CB8AC3E}">
        <p14:creationId xmlns:p14="http://schemas.microsoft.com/office/powerpoint/2010/main" val="1432326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E330B5-9E62-4EAB-955C-DBA5685D0ACB}"/>
              </a:ext>
            </a:extLst>
          </p:cNvPr>
          <p:cNvSpPr/>
          <p:nvPr/>
        </p:nvSpPr>
        <p:spPr>
          <a:xfrm>
            <a:off x="0" y="5245768"/>
            <a:ext cx="12192000" cy="1883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Picture 1">
            <a:extLst>
              <a:ext uri="{FF2B5EF4-FFF2-40B4-BE49-F238E27FC236}">
                <a16:creationId xmlns:a16="http://schemas.microsoft.com/office/drawing/2014/main" id="{30272690-DC43-033C-05F6-89BA92743591}"/>
              </a:ext>
            </a:extLst>
          </p:cNvPr>
          <p:cNvPicPr>
            <a:picLocks noChangeAspect="1"/>
          </p:cNvPicPr>
          <p:nvPr/>
        </p:nvPicPr>
        <p:blipFill>
          <a:blip r:embed="rId3"/>
          <a:stretch>
            <a:fillRect/>
          </a:stretch>
        </p:blipFill>
        <p:spPr>
          <a:xfrm>
            <a:off x="1476712" y="-297"/>
            <a:ext cx="9505460" cy="7129095"/>
          </a:xfrm>
          <a:prstGeom prst="rect">
            <a:avLst/>
          </a:prstGeom>
        </p:spPr>
      </p:pic>
    </p:spTree>
    <p:extLst>
      <p:ext uri="{BB962C8B-B14F-4D97-AF65-F5344CB8AC3E}">
        <p14:creationId xmlns:p14="http://schemas.microsoft.com/office/powerpoint/2010/main" val="829226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E330B5-9E62-4EAB-955C-DBA5685D0ACB}"/>
              </a:ext>
            </a:extLst>
          </p:cNvPr>
          <p:cNvSpPr/>
          <p:nvPr/>
        </p:nvSpPr>
        <p:spPr>
          <a:xfrm>
            <a:off x="0" y="5245768"/>
            <a:ext cx="12192000" cy="1883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Picture 2">
            <a:extLst>
              <a:ext uri="{FF2B5EF4-FFF2-40B4-BE49-F238E27FC236}">
                <a16:creationId xmlns:a16="http://schemas.microsoft.com/office/drawing/2014/main" id="{3D024FD8-A436-25A7-1185-5A58BB3F1376}"/>
              </a:ext>
            </a:extLst>
          </p:cNvPr>
          <p:cNvPicPr>
            <a:picLocks noChangeAspect="1"/>
          </p:cNvPicPr>
          <p:nvPr/>
        </p:nvPicPr>
        <p:blipFill>
          <a:blip r:embed="rId3"/>
          <a:stretch>
            <a:fillRect/>
          </a:stretch>
        </p:blipFill>
        <p:spPr>
          <a:xfrm>
            <a:off x="1347958" y="-297"/>
            <a:ext cx="9505460" cy="7129095"/>
          </a:xfrm>
          <a:prstGeom prst="rect">
            <a:avLst/>
          </a:prstGeom>
        </p:spPr>
      </p:pic>
    </p:spTree>
    <p:extLst>
      <p:ext uri="{BB962C8B-B14F-4D97-AF65-F5344CB8AC3E}">
        <p14:creationId xmlns:p14="http://schemas.microsoft.com/office/powerpoint/2010/main" val="331232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E330B5-9E62-4EAB-955C-DBA5685D0ACB}"/>
              </a:ext>
            </a:extLst>
          </p:cNvPr>
          <p:cNvSpPr/>
          <p:nvPr/>
        </p:nvSpPr>
        <p:spPr>
          <a:xfrm>
            <a:off x="0" y="5245768"/>
            <a:ext cx="12192000" cy="1883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Picture 1">
            <a:extLst>
              <a:ext uri="{FF2B5EF4-FFF2-40B4-BE49-F238E27FC236}">
                <a16:creationId xmlns:a16="http://schemas.microsoft.com/office/drawing/2014/main" id="{7E4F7DEB-69B0-39F0-16B5-D85FE0E62D04}"/>
              </a:ext>
            </a:extLst>
          </p:cNvPr>
          <p:cNvPicPr>
            <a:picLocks noChangeAspect="1"/>
          </p:cNvPicPr>
          <p:nvPr/>
        </p:nvPicPr>
        <p:blipFill>
          <a:blip r:embed="rId3"/>
          <a:stretch>
            <a:fillRect/>
          </a:stretch>
        </p:blipFill>
        <p:spPr>
          <a:xfrm>
            <a:off x="1312788" y="-297"/>
            <a:ext cx="9505460" cy="7129095"/>
          </a:xfrm>
          <a:prstGeom prst="rect">
            <a:avLst/>
          </a:prstGeom>
        </p:spPr>
      </p:pic>
    </p:spTree>
    <p:extLst>
      <p:ext uri="{BB962C8B-B14F-4D97-AF65-F5344CB8AC3E}">
        <p14:creationId xmlns:p14="http://schemas.microsoft.com/office/powerpoint/2010/main" val="102139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6E330B5-9E62-4EAB-955C-DBA5685D0ACB}"/>
              </a:ext>
            </a:extLst>
          </p:cNvPr>
          <p:cNvSpPr/>
          <p:nvPr/>
        </p:nvSpPr>
        <p:spPr>
          <a:xfrm>
            <a:off x="0" y="5245768"/>
            <a:ext cx="12192000" cy="1883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3" name="Picture 2">
            <a:extLst>
              <a:ext uri="{FF2B5EF4-FFF2-40B4-BE49-F238E27FC236}">
                <a16:creationId xmlns:a16="http://schemas.microsoft.com/office/drawing/2014/main" id="{421E9F85-C924-E2BC-D523-608051C3B826}"/>
              </a:ext>
            </a:extLst>
          </p:cNvPr>
          <p:cNvPicPr>
            <a:picLocks noChangeAspect="1"/>
          </p:cNvPicPr>
          <p:nvPr/>
        </p:nvPicPr>
        <p:blipFill>
          <a:blip r:embed="rId3"/>
          <a:stretch>
            <a:fillRect/>
          </a:stretch>
        </p:blipFill>
        <p:spPr>
          <a:xfrm>
            <a:off x="1343270" y="0"/>
            <a:ext cx="9505460" cy="7129095"/>
          </a:xfrm>
          <a:prstGeom prst="rect">
            <a:avLst/>
          </a:prstGeom>
        </p:spPr>
      </p:pic>
    </p:spTree>
    <p:extLst>
      <p:ext uri="{BB962C8B-B14F-4D97-AF65-F5344CB8AC3E}">
        <p14:creationId xmlns:p14="http://schemas.microsoft.com/office/powerpoint/2010/main" val="298257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17225" y="2764829"/>
            <a:ext cx="8553691" cy="1235495"/>
          </a:xfrm>
          <a:prstGeom prst="rect">
            <a:avLst/>
          </a:prstGeom>
          <a:noFill/>
        </p:spPr>
        <p:txBody>
          <a:bodyPr wrap="square" lIns="65306" tIns="32653" rIns="65306" bIns="32653" rtlCol="0">
            <a:spAutoFit/>
          </a:bodyPr>
          <a:lstStyle/>
          <a:p>
            <a:pPr algn="ctr"/>
            <a:r>
              <a:rPr lang="en-GB" sz="3600" b="1" dirty="0">
                <a:solidFill>
                  <a:srgbClr val="405671"/>
                </a:solidFill>
                <a:latin typeface="Cambria" panose="02040503050406030204" pitchFamily="18" charset="0"/>
              </a:rPr>
              <a:t>Nice to meet you!</a:t>
            </a:r>
            <a:endParaRPr lang="en-GB" sz="2400" dirty="0">
              <a:solidFill>
                <a:srgbClr val="405671"/>
              </a:solidFill>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4" name="Rectangle 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Intro</a:t>
            </a:r>
          </a:p>
        </p:txBody>
      </p:sp>
    </p:spTree>
    <p:extLst>
      <p:ext uri="{BB962C8B-B14F-4D97-AF65-F5344CB8AC3E}">
        <p14:creationId xmlns:p14="http://schemas.microsoft.com/office/powerpoint/2010/main" val="2138973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4">
            <a:extLst>
              <a:ext uri="{FF2B5EF4-FFF2-40B4-BE49-F238E27FC236}">
                <a16:creationId xmlns:a16="http://schemas.microsoft.com/office/drawing/2014/main" id="{8CA1AC4B-9C36-4C2A-B84E-CFB6FB5EABB0}"/>
              </a:ext>
            </a:extLst>
          </p:cNvPr>
          <p:cNvSpPr txBox="1">
            <a:spLocks/>
          </p:cNvSpPr>
          <p:nvPr/>
        </p:nvSpPr>
        <p:spPr>
          <a:xfrm>
            <a:off x="1738944" y="2789107"/>
            <a:ext cx="3002168" cy="1279786"/>
          </a:xfrm>
          <a:prstGeom prst="rect">
            <a:avLst/>
          </a:prstGeom>
        </p:spPr>
        <p:txBody>
          <a:bodyPr vert="horz" lIns="91440" tIns="45720" rIns="91440" bIns="45720" rtlCol="0" anchor="t">
            <a:normAutofit/>
          </a:bodyPr>
          <a:lstStyle>
            <a:lvl1pPr marL="0" indent="0" algn="ctr" defTabSz="914400" rtl="0" eaLnBrk="1" latinLnBrk="0" hangingPunct="1">
              <a:lnSpc>
                <a:spcPct val="100000"/>
              </a:lnSpc>
              <a:spcBef>
                <a:spcPts val="1000"/>
              </a:spcBef>
              <a:buFont typeface="Arial" panose="020B0604020202020204" pitchFamily="34" charset="0"/>
              <a:buNone/>
              <a:defRPr sz="2429" kern="1200">
                <a:solidFill>
                  <a:schemeClr val="tx1"/>
                </a:solidFill>
                <a:latin typeface="+mn-lt"/>
                <a:ea typeface="+mn-ea"/>
                <a:cs typeface="+mn-cs"/>
              </a:defRPr>
            </a:lvl1pPr>
            <a:lvl2pPr marL="457154" indent="0" algn="ctr"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2pPr>
            <a:lvl3pPr marL="914308" indent="0" algn="ctr" defTabSz="914400" rtl="0" eaLnBrk="1" latinLnBrk="0" hangingPunct="1">
              <a:lnSpc>
                <a:spcPct val="100000"/>
              </a:lnSpc>
              <a:spcBef>
                <a:spcPts val="500"/>
              </a:spcBef>
              <a:buFont typeface="Arial" panose="020B0604020202020204" pitchFamily="34" charset="0"/>
              <a:buNone/>
              <a:defRPr sz="1786" kern="1200">
                <a:solidFill>
                  <a:schemeClr val="tx1"/>
                </a:solidFill>
                <a:latin typeface="+mn-lt"/>
                <a:ea typeface="+mn-ea"/>
                <a:cs typeface="+mn-cs"/>
              </a:defRPr>
            </a:lvl3pPr>
            <a:lvl4pPr marL="1371462" indent="0" algn="ctr" defTabSz="914400" rtl="0" eaLnBrk="1" latinLnBrk="0" hangingPunct="1">
              <a:lnSpc>
                <a:spcPct val="100000"/>
              </a:lnSpc>
              <a:spcBef>
                <a:spcPts val="500"/>
              </a:spcBef>
              <a:buFont typeface="Arial" panose="020B0604020202020204" pitchFamily="34" charset="0"/>
              <a:buNone/>
              <a:defRPr sz="1571" kern="1200">
                <a:solidFill>
                  <a:schemeClr val="tx1"/>
                </a:solidFill>
                <a:latin typeface="+mn-lt"/>
                <a:ea typeface="+mn-ea"/>
                <a:cs typeface="+mn-cs"/>
              </a:defRPr>
            </a:lvl4pPr>
            <a:lvl5pPr marL="1828617" indent="0" algn="ctr" defTabSz="914400" rtl="0" eaLnBrk="1" latinLnBrk="0" hangingPunct="1">
              <a:lnSpc>
                <a:spcPct val="100000"/>
              </a:lnSpc>
              <a:spcBef>
                <a:spcPts val="500"/>
              </a:spcBef>
              <a:buFont typeface="Arial" panose="020B0604020202020204" pitchFamily="34" charset="0"/>
              <a:buNone/>
              <a:defRPr sz="1571" kern="1200">
                <a:solidFill>
                  <a:schemeClr val="tx1"/>
                </a:solidFill>
                <a:latin typeface="+mn-lt"/>
                <a:ea typeface="+mn-ea"/>
                <a:cs typeface="+mn-cs"/>
              </a:defRPr>
            </a:lvl5pPr>
            <a:lvl6pPr marL="2285771"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6pPr>
            <a:lvl7pPr marL="2742926"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7pPr>
            <a:lvl8pPr marL="3200080"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8pPr>
            <a:lvl9pPr marL="3657234" indent="0" algn="ctr" defTabSz="914400" rtl="0" eaLnBrk="1" latinLnBrk="0" hangingPunct="1">
              <a:lnSpc>
                <a:spcPct val="90000"/>
              </a:lnSpc>
              <a:spcBef>
                <a:spcPts val="500"/>
              </a:spcBef>
              <a:buFont typeface="Arial" panose="020B0604020202020204" pitchFamily="34" charset="0"/>
              <a:buNone/>
              <a:defRPr sz="1571" kern="1200">
                <a:solidFill>
                  <a:schemeClr val="tx1"/>
                </a:solidFill>
                <a:latin typeface="+mn-lt"/>
                <a:ea typeface="+mn-ea"/>
                <a:cs typeface="+mn-cs"/>
              </a:defRPr>
            </a:lvl9pPr>
          </a:lstStyle>
          <a:p>
            <a:pPr algn="l"/>
            <a:r>
              <a:rPr lang="nl-BE" sz="4050" b="1" dirty="0">
                <a:solidFill>
                  <a:schemeClr val="bg1"/>
                </a:solidFill>
              </a:rPr>
              <a:t>Start Page</a:t>
            </a:r>
            <a:endParaRPr lang="en-US" sz="2100" b="1" dirty="0">
              <a:solidFill>
                <a:schemeClr val="bg1"/>
              </a:solidFill>
            </a:endParaRPr>
          </a:p>
        </p:txBody>
      </p:sp>
      <p:pic>
        <p:nvPicPr>
          <p:cNvPr id="4" name="Picture 3" descr="Graphical user interface, application&#10;&#10;Description automatically generated">
            <a:extLst>
              <a:ext uri="{FF2B5EF4-FFF2-40B4-BE49-F238E27FC236}">
                <a16:creationId xmlns:a16="http://schemas.microsoft.com/office/drawing/2014/main" id="{1A128B4E-B5B7-47BD-A6C6-EC07FFF87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D5C9EAAC-FDBD-8678-81F6-952A39EB06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3" name="Picture 2" descr="Logo&#10;&#10;Description automatically generated">
            <a:extLst>
              <a:ext uri="{FF2B5EF4-FFF2-40B4-BE49-F238E27FC236}">
                <a16:creationId xmlns:a16="http://schemas.microsoft.com/office/drawing/2014/main" id="{4ABF1D2A-2514-C911-E5E2-8491CE9E8F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5" name="Picture 4" descr="Logo&#10;&#10;Description automatically generated with low confidence">
            <a:extLst>
              <a:ext uri="{FF2B5EF4-FFF2-40B4-BE49-F238E27FC236}">
                <a16:creationId xmlns:a16="http://schemas.microsoft.com/office/drawing/2014/main" id="{7F0D506B-8106-E77C-986F-3F1EE2ABF9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6" name="Picture 5">
            <a:extLst>
              <a:ext uri="{FF2B5EF4-FFF2-40B4-BE49-F238E27FC236}">
                <a16:creationId xmlns:a16="http://schemas.microsoft.com/office/drawing/2014/main" id="{C436881E-DA5A-5EC9-45EA-939C7B62F1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7" name="Picture 6">
            <a:extLst>
              <a:ext uri="{FF2B5EF4-FFF2-40B4-BE49-F238E27FC236}">
                <a16:creationId xmlns:a16="http://schemas.microsoft.com/office/drawing/2014/main" id="{849F1899-9CEE-F6D6-4A7B-3CBEB34923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8" name="Picture 7" descr="A picture containing shape&#10;&#10;Description automatically generated">
            <a:extLst>
              <a:ext uri="{FF2B5EF4-FFF2-40B4-BE49-F238E27FC236}">
                <a16:creationId xmlns:a16="http://schemas.microsoft.com/office/drawing/2014/main" id="{83F88EFF-FA06-C351-566D-88C3344EF5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0" name="Picture 9" descr="Logo, company name&#10;&#10;Description automatically generated">
            <a:extLst>
              <a:ext uri="{FF2B5EF4-FFF2-40B4-BE49-F238E27FC236}">
                <a16:creationId xmlns:a16="http://schemas.microsoft.com/office/drawing/2014/main" id="{3F0D1CB6-8109-8076-C134-B0EEA4F91CC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669151593"/>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0553" y="684810"/>
            <a:ext cx="9791635" cy="5271856"/>
          </a:xfrm>
          <a:prstGeom prst="rect">
            <a:avLst/>
          </a:prstGeom>
          <a:noFill/>
        </p:spPr>
        <p:txBody>
          <a:bodyPr wrap="square" lIns="65306" tIns="32653" rIns="65306" bIns="32653" rtlCol="0">
            <a:spAutoFit/>
          </a:bodyPr>
          <a:lstStyle/>
          <a:p>
            <a:pPr marL="367400" indent="-367400">
              <a:lnSpc>
                <a:spcPct val="150000"/>
              </a:lnSpc>
              <a:buAutoNum type="arabicPeriod"/>
            </a:pPr>
            <a:r>
              <a:rPr lang="en-US" sz="2400" b="1" dirty="0">
                <a:solidFill>
                  <a:srgbClr val="405671"/>
                </a:solidFill>
                <a:latin typeface="Cambria" panose="02040503050406030204" pitchFamily="18" charset="0"/>
              </a:rPr>
              <a:t>Start page </a:t>
            </a:r>
          </a:p>
          <a:p>
            <a:pPr marL="367400" indent="-367400">
              <a:lnSpc>
                <a:spcPct val="150000"/>
              </a:lnSpc>
              <a:buAutoNum type="arabicPeriod"/>
            </a:pPr>
            <a:r>
              <a:rPr lang="en-US" sz="2400" b="1" dirty="0">
                <a:solidFill>
                  <a:srgbClr val="405671"/>
                </a:solidFill>
                <a:latin typeface="Cambria" panose="02040503050406030204" pitchFamily="18" charset="0"/>
              </a:rPr>
              <a:t>Story board</a:t>
            </a:r>
          </a:p>
          <a:p>
            <a:pPr>
              <a:lnSpc>
                <a:spcPct val="150000"/>
              </a:lnSpc>
            </a:pPr>
            <a:r>
              <a:rPr lang="en-US" sz="2000" dirty="0">
                <a:solidFill>
                  <a:srgbClr val="405671"/>
                </a:solidFill>
                <a:latin typeface="Cambria" panose="02040503050406030204" pitchFamily="18" charset="0"/>
              </a:rPr>
              <a:t>! </a:t>
            </a:r>
            <a:r>
              <a:rPr lang="nl-BE" sz="2000" dirty="0" err="1">
                <a:solidFill>
                  <a:srgbClr val="405671"/>
                </a:solidFill>
                <a:latin typeface="Cambria" panose="02040503050406030204" pitchFamily="18" charset="0"/>
              </a:rPr>
              <a:t>Transition</a:t>
            </a:r>
            <a:r>
              <a:rPr lang="nl-BE" sz="2000" dirty="0">
                <a:solidFill>
                  <a:srgbClr val="405671"/>
                </a:solidFill>
                <a:latin typeface="Cambria" panose="02040503050406030204" pitchFamily="18" charset="0"/>
              </a:rPr>
              <a:t> </a:t>
            </a:r>
            <a:r>
              <a:rPr lang="nl-BE" sz="2000" dirty="0" err="1">
                <a:solidFill>
                  <a:srgbClr val="405671"/>
                </a:solidFill>
                <a:latin typeface="Cambria" panose="02040503050406030204" pitchFamily="18" charset="0"/>
              </a:rPr>
              <a:t>between</a:t>
            </a:r>
            <a:r>
              <a:rPr lang="nl-BE" sz="2000" dirty="0">
                <a:solidFill>
                  <a:srgbClr val="405671"/>
                </a:solidFill>
                <a:latin typeface="Cambria" panose="02040503050406030204" pitchFamily="18" charset="0"/>
              </a:rPr>
              <a:t> </a:t>
            </a:r>
            <a:r>
              <a:rPr lang="nl-BE" sz="2000" dirty="0" err="1">
                <a:solidFill>
                  <a:srgbClr val="405671"/>
                </a:solidFill>
                <a:latin typeface="Cambria" panose="02040503050406030204" pitchFamily="18" charset="0"/>
              </a:rPr>
              <a:t>current</a:t>
            </a:r>
            <a:r>
              <a:rPr lang="nl-BE" sz="2000" dirty="0">
                <a:solidFill>
                  <a:srgbClr val="405671"/>
                </a:solidFill>
                <a:latin typeface="Cambria" panose="02040503050406030204" pitchFamily="18" charset="0"/>
              </a:rPr>
              <a:t> </a:t>
            </a:r>
            <a:r>
              <a:rPr lang="nl-BE" sz="2000" dirty="0" err="1">
                <a:solidFill>
                  <a:srgbClr val="405671"/>
                </a:solidFill>
                <a:latin typeface="Cambria" panose="02040503050406030204" pitchFamily="18" charset="0"/>
              </a:rPr>
              <a:t>and</a:t>
            </a:r>
            <a:r>
              <a:rPr lang="nl-BE" sz="2000" dirty="0">
                <a:solidFill>
                  <a:srgbClr val="405671"/>
                </a:solidFill>
                <a:latin typeface="Cambria" panose="02040503050406030204" pitchFamily="18" charset="0"/>
              </a:rPr>
              <a:t> </a:t>
            </a:r>
            <a:r>
              <a:rPr lang="nl-BE" sz="2000" b="1" dirty="0" err="1">
                <a:solidFill>
                  <a:srgbClr val="405671"/>
                </a:solidFill>
                <a:latin typeface="Cambria" panose="02040503050406030204" pitchFamily="18" charset="0"/>
              </a:rPr>
              <a:t>ideal</a:t>
            </a:r>
            <a:r>
              <a:rPr lang="nl-BE" sz="2000" dirty="0">
                <a:solidFill>
                  <a:srgbClr val="405671"/>
                </a:solidFill>
                <a:latin typeface="Cambria" panose="02040503050406030204" pitchFamily="18" charset="0"/>
              </a:rPr>
              <a:t> </a:t>
            </a:r>
            <a:r>
              <a:rPr lang="nl-BE" sz="2000" dirty="0" err="1">
                <a:solidFill>
                  <a:srgbClr val="405671"/>
                </a:solidFill>
                <a:latin typeface="Cambria" panose="02040503050406030204" pitchFamily="18" charset="0"/>
              </a:rPr>
              <a:t>situation</a:t>
            </a:r>
            <a:endParaRPr lang="nl-BE" sz="2000" dirty="0">
              <a:solidFill>
                <a:srgbClr val="405671"/>
              </a:solidFill>
              <a:latin typeface="Cambria" panose="02040503050406030204" pitchFamily="18" charset="0"/>
            </a:endParaRP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Structure: Write down the structure of your course on the story board (according to chapters, online contact, lecture - practice session, ..)</a:t>
            </a:r>
          </a:p>
          <a:p>
            <a:pPr marL="841190" lvl="1" indent="-457200">
              <a:lnSpc>
                <a:spcPct val="150000"/>
              </a:lnSpc>
              <a:buFont typeface="+mj-lt"/>
              <a:buAutoNum type="arabicPeriod"/>
            </a:pPr>
            <a:endParaRPr lang="en-US" sz="2000" dirty="0">
              <a:solidFill>
                <a:srgbClr val="405671"/>
              </a:solidFill>
              <a:latin typeface="Cambria" panose="02040503050406030204" pitchFamily="18" charset="0"/>
            </a:endParaRPr>
          </a:p>
          <a:p>
            <a:pPr marL="383990" lvl="1">
              <a:lnSpc>
                <a:spcPct val="150000"/>
              </a:lnSpc>
            </a:pPr>
            <a:endParaRPr lang="en-US" sz="2000" dirty="0">
              <a:solidFill>
                <a:srgbClr val="405671"/>
              </a:solidFill>
              <a:latin typeface="Cambria" panose="02040503050406030204" pitchFamily="18" charset="0"/>
            </a:endParaRPr>
          </a:p>
          <a:p>
            <a:pPr marL="841190" lvl="1" indent="-457200">
              <a:lnSpc>
                <a:spcPct val="150000"/>
              </a:lnSpc>
              <a:buFont typeface="+mj-lt"/>
              <a:buAutoNum type="arabicPeriod" startAt="2"/>
            </a:pPr>
            <a:r>
              <a:rPr lang="en-US" sz="2000" dirty="0">
                <a:solidFill>
                  <a:srgbClr val="405671"/>
                </a:solidFill>
                <a:latin typeface="Cambria" panose="02040503050406030204" pitchFamily="18" charset="0"/>
              </a:rPr>
              <a:t>Content: </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Paper: write down the content of each part on a content card </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PowerPoint: write down the content of each part on the content field </a:t>
            </a:r>
          </a:p>
          <a:p>
            <a:pPr marL="1298390" lvl="2" indent="-457200">
              <a:lnSpc>
                <a:spcPct val="150000"/>
              </a:lnSpc>
              <a:buFont typeface="Arial" panose="020B0604020202020204" pitchFamily="34" charset="0"/>
              <a:buChar char="•"/>
            </a:pPr>
            <a:endParaRPr lang="en-US" sz="2000" dirty="0">
              <a:solidFill>
                <a:srgbClr val="405671"/>
              </a:solidFill>
              <a:latin typeface="Cambria" panose="02040503050406030204" pitchFamily="18" charset="0"/>
            </a:endParaRPr>
          </a:p>
        </p:txBody>
      </p:sp>
      <p:sp>
        <p:nvSpPr>
          <p:cNvPr id="4" name="Rectangle 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a:solidFill>
                  <a:schemeClr val="bg1"/>
                </a:solidFill>
              </a:rPr>
              <a:t>Story board</a:t>
            </a:r>
            <a:endParaRPr lang="en-GB" sz="2571" b="1" dirty="0">
              <a:solidFill>
                <a:schemeClr val="bg1"/>
              </a:solidFill>
            </a:endParaRPr>
          </a:p>
        </p:txBody>
      </p:sp>
      <p:pic>
        <p:nvPicPr>
          <p:cNvPr id="2" name="Picture 1">
            <a:extLst>
              <a:ext uri="{FF2B5EF4-FFF2-40B4-BE49-F238E27FC236}">
                <a16:creationId xmlns:a16="http://schemas.microsoft.com/office/drawing/2014/main" id="{F55EB8F0-EFA3-4687-8CC6-DB3023E26B43}"/>
              </a:ext>
            </a:extLst>
          </p:cNvPr>
          <p:cNvPicPr>
            <a:picLocks noChangeAspect="1"/>
          </p:cNvPicPr>
          <p:nvPr/>
        </p:nvPicPr>
        <p:blipFill>
          <a:blip r:embed="rId3"/>
          <a:stretch>
            <a:fillRect/>
          </a:stretch>
        </p:blipFill>
        <p:spPr>
          <a:xfrm>
            <a:off x="8999732" y="3366748"/>
            <a:ext cx="1497896" cy="1123422"/>
          </a:xfrm>
          <a:prstGeom prst="rect">
            <a:avLst/>
          </a:prstGeom>
        </p:spPr>
      </p:pic>
      <p:pic>
        <p:nvPicPr>
          <p:cNvPr id="5" name="Picture 4">
            <a:extLst>
              <a:ext uri="{FF2B5EF4-FFF2-40B4-BE49-F238E27FC236}">
                <a16:creationId xmlns:a16="http://schemas.microsoft.com/office/drawing/2014/main" id="{D0135BF5-23B9-4250-83DF-41202BF7C1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2974" y="4490170"/>
            <a:ext cx="1215003" cy="1203856"/>
          </a:xfrm>
          <a:prstGeom prst="rect">
            <a:avLst/>
          </a:prstGeom>
        </p:spPr>
      </p:pic>
    </p:spTree>
    <p:extLst>
      <p:ext uri="{BB962C8B-B14F-4D97-AF65-F5344CB8AC3E}">
        <p14:creationId xmlns:p14="http://schemas.microsoft.com/office/powerpoint/2010/main" val="394697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63196" y="0"/>
            <a:ext cx="1587627" cy="521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77"/>
          </a:p>
        </p:txBody>
      </p:sp>
      <p:sp>
        <p:nvSpPr>
          <p:cNvPr id="5" name="Title 4">
            <a:extLst>
              <a:ext uri="{FF2B5EF4-FFF2-40B4-BE49-F238E27FC236}">
                <a16:creationId xmlns:a16="http://schemas.microsoft.com/office/drawing/2014/main" id="{ECED6F8A-AD0A-4271-94A1-85AF32E546B7}"/>
              </a:ext>
            </a:extLst>
          </p:cNvPr>
          <p:cNvSpPr>
            <a:spLocks noGrp="1"/>
          </p:cNvSpPr>
          <p:nvPr>
            <p:ph type="ctrTitle"/>
          </p:nvPr>
        </p:nvSpPr>
        <p:spPr/>
        <p:txBody>
          <a:bodyPr/>
          <a:lstStyle/>
          <a:p>
            <a:endParaRPr lang="nl-BE"/>
          </a:p>
        </p:txBody>
      </p:sp>
      <p:sp>
        <p:nvSpPr>
          <p:cNvPr id="10" name="Rectangle 9">
            <a:extLst>
              <a:ext uri="{FF2B5EF4-FFF2-40B4-BE49-F238E27FC236}">
                <a16:creationId xmlns:a16="http://schemas.microsoft.com/office/drawing/2014/main" id="{3D056CC4-3821-4752-877D-091C0300C5ED}"/>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a:extLst>
              <a:ext uri="{FF2B5EF4-FFF2-40B4-BE49-F238E27FC236}">
                <a16:creationId xmlns:a16="http://schemas.microsoft.com/office/drawing/2014/main" id="{44D13F17-7811-7293-5783-AD2B0CF79E67}"/>
              </a:ext>
            </a:extLst>
          </p:cNvPr>
          <p:cNvPicPr>
            <a:picLocks noChangeAspect="1"/>
          </p:cNvPicPr>
          <p:nvPr/>
        </p:nvPicPr>
        <p:blipFill>
          <a:blip r:embed="rId3"/>
          <a:stretch>
            <a:fillRect/>
          </a:stretch>
        </p:blipFill>
        <p:spPr>
          <a:xfrm>
            <a:off x="1418511" y="10226"/>
            <a:ext cx="9712648" cy="6858000"/>
          </a:xfrm>
          <a:prstGeom prst="rect">
            <a:avLst/>
          </a:prstGeom>
        </p:spPr>
      </p:pic>
    </p:spTree>
    <p:extLst>
      <p:ext uri="{BB962C8B-B14F-4D97-AF65-F5344CB8AC3E}">
        <p14:creationId xmlns:p14="http://schemas.microsoft.com/office/powerpoint/2010/main" val="1537363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D7A16CD-D008-49F7-84BA-59024F1E35E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a:extLst>
              <a:ext uri="{FF2B5EF4-FFF2-40B4-BE49-F238E27FC236}">
                <a16:creationId xmlns:a16="http://schemas.microsoft.com/office/drawing/2014/main" id="{42F13E4D-9936-6DFB-939A-7B6A7A522A67}"/>
              </a:ext>
            </a:extLst>
          </p:cNvPr>
          <p:cNvPicPr>
            <a:picLocks noChangeAspect="1"/>
          </p:cNvPicPr>
          <p:nvPr/>
        </p:nvPicPr>
        <p:blipFill>
          <a:blip r:embed="rId3"/>
          <a:stretch>
            <a:fillRect/>
          </a:stretch>
        </p:blipFill>
        <p:spPr>
          <a:xfrm>
            <a:off x="1418511" y="10226"/>
            <a:ext cx="9712648" cy="6858000"/>
          </a:xfrm>
          <a:prstGeom prst="rect">
            <a:avLst/>
          </a:prstGeom>
        </p:spPr>
      </p:pic>
      <p:sp>
        <p:nvSpPr>
          <p:cNvPr id="40" name="TextBox 39">
            <a:extLst>
              <a:ext uri="{FF2B5EF4-FFF2-40B4-BE49-F238E27FC236}">
                <a16:creationId xmlns:a16="http://schemas.microsoft.com/office/drawing/2014/main" id="{4CA8D694-5251-4760-9339-B1004C0B9F70}"/>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41" name="TextBox 40">
            <a:extLst>
              <a:ext uri="{FF2B5EF4-FFF2-40B4-BE49-F238E27FC236}">
                <a16:creationId xmlns:a16="http://schemas.microsoft.com/office/drawing/2014/main" id="{CE9DD6F2-3102-4F50-B4D5-5E143E25AFB1}"/>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42" name="TextBox 41">
            <a:extLst>
              <a:ext uri="{FF2B5EF4-FFF2-40B4-BE49-F238E27FC236}">
                <a16:creationId xmlns:a16="http://schemas.microsoft.com/office/drawing/2014/main" id="{3228F745-7521-4A96-8E4A-1B7864B74F87}"/>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43" name="TextBox 42">
            <a:extLst>
              <a:ext uri="{FF2B5EF4-FFF2-40B4-BE49-F238E27FC236}">
                <a16:creationId xmlns:a16="http://schemas.microsoft.com/office/drawing/2014/main" id="{6B3AE72A-2560-401F-915E-D7720326F6D8}"/>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44" name="TextBox 43">
            <a:extLst>
              <a:ext uri="{FF2B5EF4-FFF2-40B4-BE49-F238E27FC236}">
                <a16:creationId xmlns:a16="http://schemas.microsoft.com/office/drawing/2014/main" id="{55028EA6-B260-4EAB-8978-2808B5815F3D}"/>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45" name="TextBox 44">
            <a:extLst>
              <a:ext uri="{FF2B5EF4-FFF2-40B4-BE49-F238E27FC236}">
                <a16:creationId xmlns:a16="http://schemas.microsoft.com/office/drawing/2014/main" id="{BAB44515-8B9E-4352-9BED-73E12724515A}"/>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46" name="TextBox 45">
            <a:extLst>
              <a:ext uri="{FF2B5EF4-FFF2-40B4-BE49-F238E27FC236}">
                <a16:creationId xmlns:a16="http://schemas.microsoft.com/office/drawing/2014/main" id="{00C70E26-7604-46DF-84DD-9151084300AA}"/>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47" name="TextBox 46">
            <a:extLst>
              <a:ext uri="{FF2B5EF4-FFF2-40B4-BE49-F238E27FC236}">
                <a16:creationId xmlns:a16="http://schemas.microsoft.com/office/drawing/2014/main" id="{36670F20-E779-4612-8DD4-5C703B8A02D8}"/>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48" name="TextBox 47">
            <a:extLst>
              <a:ext uri="{FF2B5EF4-FFF2-40B4-BE49-F238E27FC236}">
                <a16:creationId xmlns:a16="http://schemas.microsoft.com/office/drawing/2014/main" id="{C8C568AF-B17D-4722-A049-D28A606B1237}"/>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49" name="TextBox 48">
            <a:extLst>
              <a:ext uri="{FF2B5EF4-FFF2-40B4-BE49-F238E27FC236}">
                <a16:creationId xmlns:a16="http://schemas.microsoft.com/office/drawing/2014/main" id="{A088F61C-BD67-479D-90BE-2168ADA7239C}"/>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spTree>
    <p:extLst>
      <p:ext uri="{BB962C8B-B14F-4D97-AF65-F5344CB8AC3E}">
        <p14:creationId xmlns:p14="http://schemas.microsoft.com/office/powerpoint/2010/main" val="91841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68695314-14CE-4EB0-8597-970FB0AEE80F}"/>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4" name="Picture 3">
            <a:extLst>
              <a:ext uri="{FF2B5EF4-FFF2-40B4-BE49-F238E27FC236}">
                <a16:creationId xmlns:a16="http://schemas.microsoft.com/office/drawing/2014/main" id="{221C46DD-D9EF-5E14-5DB1-9E64EF1C70CC}"/>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82355" y="105173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99620" y="238821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913796" y="370957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99619" y="4966813"/>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7006437" y="5004551"/>
            <a:ext cx="1543997" cy="1157998"/>
          </a:xfrm>
          <a:prstGeom prst="rect">
            <a:avLst/>
          </a:prstGeom>
        </p:spPr>
      </p:pic>
      <p:sp>
        <p:nvSpPr>
          <p:cNvPr id="59" name="TextBox 58">
            <a:extLst>
              <a:ext uri="{FF2B5EF4-FFF2-40B4-BE49-F238E27FC236}">
                <a16:creationId xmlns:a16="http://schemas.microsoft.com/office/drawing/2014/main" id="{8BD8781F-49EF-406A-9C84-52D365BDBB8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0" name="TextBox 59">
            <a:extLst>
              <a:ext uri="{FF2B5EF4-FFF2-40B4-BE49-F238E27FC236}">
                <a16:creationId xmlns:a16="http://schemas.microsoft.com/office/drawing/2014/main" id="{0DEA4B97-B81C-417D-951C-8316DB847D60}"/>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1" name="TextBox 60">
            <a:extLst>
              <a:ext uri="{FF2B5EF4-FFF2-40B4-BE49-F238E27FC236}">
                <a16:creationId xmlns:a16="http://schemas.microsoft.com/office/drawing/2014/main" id="{A1604F9C-5165-44FA-AAC6-81A50833B19D}"/>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2" name="TextBox 61">
            <a:extLst>
              <a:ext uri="{FF2B5EF4-FFF2-40B4-BE49-F238E27FC236}">
                <a16:creationId xmlns:a16="http://schemas.microsoft.com/office/drawing/2014/main" id="{2E965FA3-5445-4B17-B645-D40C2A983E75}"/>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3" name="TextBox 62">
            <a:extLst>
              <a:ext uri="{FF2B5EF4-FFF2-40B4-BE49-F238E27FC236}">
                <a16:creationId xmlns:a16="http://schemas.microsoft.com/office/drawing/2014/main" id="{B20B61D0-701F-45F7-891F-BBA28AB8FD63}"/>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64" name="TextBox 63">
            <a:extLst>
              <a:ext uri="{FF2B5EF4-FFF2-40B4-BE49-F238E27FC236}">
                <a16:creationId xmlns:a16="http://schemas.microsoft.com/office/drawing/2014/main" id="{8E4A64CA-8F67-4886-8C91-DF4048425345}"/>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65" name="TextBox 64">
            <a:extLst>
              <a:ext uri="{FF2B5EF4-FFF2-40B4-BE49-F238E27FC236}">
                <a16:creationId xmlns:a16="http://schemas.microsoft.com/office/drawing/2014/main" id="{604669A7-0636-4516-A5F4-A07642F886B4}"/>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66" name="TextBox 65">
            <a:extLst>
              <a:ext uri="{FF2B5EF4-FFF2-40B4-BE49-F238E27FC236}">
                <a16:creationId xmlns:a16="http://schemas.microsoft.com/office/drawing/2014/main" id="{FFDF0C86-A32E-4FE0-AE19-08F9857D02DA}"/>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67" name="TextBox 66">
            <a:extLst>
              <a:ext uri="{FF2B5EF4-FFF2-40B4-BE49-F238E27FC236}">
                <a16:creationId xmlns:a16="http://schemas.microsoft.com/office/drawing/2014/main" id="{80EB4643-CF57-41BC-ACB6-418098915D28}"/>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68" name="TextBox 67">
            <a:extLst>
              <a:ext uri="{FF2B5EF4-FFF2-40B4-BE49-F238E27FC236}">
                <a16:creationId xmlns:a16="http://schemas.microsoft.com/office/drawing/2014/main" id="{CD52F840-3245-41E0-A500-22592297FF69}"/>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49592" y="106364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7014878" y="237404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7018074" y="3660752"/>
            <a:ext cx="1543997" cy="1157998"/>
          </a:xfrm>
          <a:prstGeom prst="rect">
            <a:avLst/>
          </a:prstGeom>
        </p:spPr>
      </p:pic>
    </p:spTree>
    <p:extLst>
      <p:ext uri="{BB962C8B-B14F-4D97-AF65-F5344CB8AC3E}">
        <p14:creationId xmlns:p14="http://schemas.microsoft.com/office/powerpoint/2010/main" val="3196021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spTree>
    <p:extLst>
      <p:ext uri="{BB962C8B-B14F-4D97-AF65-F5344CB8AC3E}">
        <p14:creationId xmlns:p14="http://schemas.microsoft.com/office/powerpoint/2010/main" val="4116238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369332"/>
          </a:xfrm>
          <a:prstGeom prst="rect">
            <a:avLst/>
          </a:prstGeom>
          <a:noFill/>
        </p:spPr>
        <p:txBody>
          <a:bodyPr wrap="square" rtlCol="0">
            <a:spAutoFit/>
          </a:bodyPr>
          <a:lstStyle/>
          <a:p>
            <a:pPr algn="ctr"/>
            <a:r>
              <a:rPr lang="en-US" dirty="0"/>
              <a:t>…</a:t>
            </a: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871355" y="5052905"/>
            <a:ext cx="1019405" cy="369332"/>
          </a:xfrm>
          <a:prstGeom prst="rect">
            <a:avLst/>
          </a:prstGeom>
          <a:noFill/>
        </p:spPr>
        <p:txBody>
          <a:bodyPr wrap="square" rtlCol="0">
            <a:spAutoFit/>
          </a:bodyPr>
          <a:lstStyle/>
          <a:p>
            <a:r>
              <a:rPr lang="en-US" dirty="0"/>
              <a:t>…</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7BF985EB-5582-D740-7ECE-CA13EC2E4844}"/>
              </a:ext>
            </a:extLst>
          </p:cNvPr>
          <p:cNvSpPr/>
          <p:nvPr/>
        </p:nvSpPr>
        <p:spPr>
          <a:xfrm>
            <a:off x="5605888" y="435335"/>
            <a:ext cx="845820" cy="264176"/>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tangle 14">
            <a:extLst>
              <a:ext uri="{FF2B5EF4-FFF2-40B4-BE49-F238E27FC236}">
                <a16:creationId xmlns:a16="http://schemas.microsoft.com/office/drawing/2014/main" id="{FB761065-A650-D6F3-0B26-471D04C76059}"/>
              </a:ext>
            </a:extLst>
          </p:cNvPr>
          <p:cNvSpPr/>
          <p:nvPr/>
        </p:nvSpPr>
        <p:spPr>
          <a:xfrm>
            <a:off x="5578728" y="3534340"/>
            <a:ext cx="845820" cy="264176"/>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tangle 15">
            <a:extLst>
              <a:ext uri="{FF2B5EF4-FFF2-40B4-BE49-F238E27FC236}">
                <a16:creationId xmlns:a16="http://schemas.microsoft.com/office/drawing/2014/main" id="{F18F090D-64B0-7442-2D81-25DF1E152315}"/>
              </a:ext>
            </a:extLst>
          </p:cNvPr>
          <p:cNvSpPr/>
          <p:nvPr/>
        </p:nvSpPr>
        <p:spPr>
          <a:xfrm>
            <a:off x="1662465" y="1059875"/>
            <a:ext cx="2852677" cy="2202638"/>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A4E68CA8-D3B7-95BC-61A7-2D61EDB5CACF}"/>
              </a:ext>
            </a:extLst>
          </p:cNvPr>
          <p:cNvSpPr/>
          <p:nvPr/>
        </p:nvSpPr>
        <p:spPr>
          <a:xfrm>
            <a:off x="1662465" y="4147851"/>
            <a:ext cx="2852677" cy="2158852"/>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685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Theory: week 2</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20" name="TextBox 19">
            <a:extLst>
              <a:ext uri="{FF2B5EF4-FFF2-40B4-BE49-F238E27FC236}">
                <a16:creationId xmlns:a16="http://schemas.microsoft.com/office/drawing/2014/main" id="{C358ED1E-C886-C100-5FF3-01E92B317F0F}"/>
              </a:ext>
            </a:extLst>
          </p:cNvPr>
          <p:cNvSpPr txBox="1"/>
          <p:nvPr/>
        </p:nvSpPr>
        <p:spPr>
          <a:xfrm>
            <a:off x="2533050" y="1837172"/>
            <a:ext cx="1430449" cy="369332"/>
          </a:xfrm>
          <a:prstGeom prst="rect">
            <a:avLst/>
          </a:prstGeom>
          <a:noFill/>
        </p:spPr>
        <p:txBody>
          <a:bodyPr wrap="square" rtlCol="0">
            <a:spAutoFit/>
          </a:bodyPr>
          <a:lstStyle/>
          <a:p>
            <a:r>
              <a:rPr lang="en-US" dirty="0"/>
              <a:t>History</a:t>
            </a:r>
            <a:endParaRPr lang="nl-BE" dirty="0"/>
          </a:p>
        </p:txBody>
      </p:sp>
      <p:sp>
        <p:nvSpPr>
          <p:cNvPr id="21" name="TextBox 20">
            <a:extLst>
              <a:ext uri="{FF2B5EF4-FFF2-40B4-BE49-F238E27FC236}">
                <a16:creationId xmlns:a16="http://schemas.microsoft.com/office/drawing/2014/main" id="{166F7D04-59E5-1522-D530-C83DCB1D7FCB}"/>
              </a:ext>
            </a:extLst>
          </p:cNvPr>
          <p:cNvSpPr txBox="1"/>
          <p:nvPr/>
        </p:nvSpPr>
        <p:spPr>
          <a:xfrm>
            <a:off x="2496614" y="5148728"/>
            <a:ext cx="1357710" cy="369332"/>
          </a:xfrm>
          <a:prstGeom prst="rect">
            <a:avLst/>
          </a:prstGeom>
          <a:noFill/>
        </p:spPr>
        <p:txBody>
          <a:bodyPr wrap="square" rtlCol="0">
            <a:spAutoFit/>
          </a:bodyPr>
          <a:lstStyle/>
          <a:p>
            <a:r>
              <a:rPr lang="en-US" dirty="0"/>
              <a:t>Variation</a:t>
            </a:r>
            <a:endParaRPr lang="nl-BE" dirty="0"/>
          </a:p>
        </p:txBody>
      </p:sp>
    </p:spTree>
    <p:extLst>
      <p:ext uri="{BB962C8B-B14F-4D97-AF65-F5344CB8AC3E}">
        <p14:creationId xmlns:p14="http://schemas.microsoft.com/office/powerpoint/2010/main" val="2852894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Change</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483447" y="5052905"/>
            <a:ext cx="1407314" cy="369332"/>
          </a:xfrm>
          <a:prstGeom prst="rect">
            <a:avLst/>
          </a:prstGeom>
          <a:noFill/>
        </p:spPr>
        <p:txBody>
          <a:bodyPr wrap="square" rtlCol="0">
            <a:spAutoFit/>
          </a:bodyPr>
          <a:lstStyle/>
          <a:p>
            <a:r>
              <a:rPr lang="en-US" dirty="0"/>
              <a:t>Implications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Theory: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Tree>
    <p:extLst>
      <p:ext uri="{BB962C8B-B14F-4D97-AF65-F5344CB8AC3E}">
        <p14:creationId xmlns:p14="http://schemas.microsoft.com/office/powerpoint/2010/main" val="1609600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7" y="1807885"/>
            <a:ext cx="1407313" cy="369332"/>
          </a:xfrm>
          <a:prstGeom prst="rect">
            <a:avLst/>
          </a:prstGeom>
          <a:noFill/>
        </p:spPr>
        <p:txBody>
          <a:bodyPr wrap="square" rtlCol="0">
            <a:spAutoFit/>
          </a:bodyPr>
          <a:lstStyle/>
          <a:p>
            <a:r>
              <a:rPr lang="en-US" dirty="0"/>
              <a:t>Old 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339377" y="5052905"/>
            <a:ext cx="1551384" cy="369332"/>
          </a:xfrm>
          <a:prstGeom prst="rect">
            <a:avLst/>
          </a:prstGeom>
          <a:noFill/>
        </p:spPr>
        <p:txBody>
          <a:bodyPr wrap="square" rtlCol="0">
            <a:spAutoFit/>
          </a:bodyPr>
          <a:lstStyle/>
          <a:p>
            <a:r>
              <a:rPr lang="en-US" dirty="0"/>
              <a:t>New methods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2</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Tree>
    <p:extLst>
      <p:ext uri="{BB962C8B-B14F-4D97-AF65-F5344CB8AC3E}">
        <p14:creationId xmlns:p14="http://schemas.microsoft.com/office/powerpoint/2010/main" val="246974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Down 5">
            <a:extLst>
              <a:ext uri="{FF2B5EF4-FFF2-40B4-BE49-F238E27FC236}">
                <a16:creationId xmlns:a16="http://schemas.microsoft.com/office/drawing/2014/main" id="{99F85390-8EAB-4DFF-91F4-BF1F9B1715D3}"/>
              </a:ext>
            </a:extLst>
          </p:cNvPr>
          <p:cNvSpPr/>
          <p:nvPr/>
        </p:nvSpPr>
        <p:spPr>
          <a:xfrm>
            <a:off x="5800164" y="2544283"/>
            <a:ext cx="591670" cy="876501"/>
          </a:xfrm>
          <a:prstGeom prst="downArrow">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tangle: Rounded Corners 19">
            <a:extLst>
              <a:ext uri="{FF2B5EF4-FFF2-40B4-BE49-F238E27FC236}">
                <a16:creationId xmlns:a16="http://schemas.microsoft.com/office/drawing/2014/main" id="{DD2AADB6-7E5E-4B25-826F-48F02B7CD696}"/>
              </a:ext>
            </a:extLst>
          </p:cNvPr>
          <p:cNvSpPr/>
          <p:nvPr/>
        </p:nvSpPr>
        <p:spPr>
          <a:xfrm>
            <a:off x="878801" y="987919"/>
            <a:ext cx="10738815" cy="1931723"/>
          </a:xfrm>
          <a:prstGeom prst="roundRect">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algn="ctr">
              <a:defRPr/>
            </a:pPr>
            <a:endParaRPr lang="en-US" dirty="0"/>
          </a:p>
        </p:txBody>
      </p:sp>
      <p:sp>
        <p:nvSpPr>
          <p:cNvPr id="3" name="TextBox 2">
            <a:extLst>
              <a:ext uri="{FF2B5EF4-FFF2-40B4-BE49-F238E27FC236}">
                <a16:creationId xmlns:a16="http://schemas.microsoft.com/office/drawing/2014/main" id="{3B9481C1-C88C-4185-8663-663269765896}"/>
              </a:ext>
            </a:extLst>
          </p:cNvPr>
          <p:cNvSpPr txBox="1"/>
          <p:nvPr/>
        </p:nvSpPr>
        <p:spPr>
          <a:xfrm>
            <a:off x="2295093" y="1261282"/>
            <a:ext cx="7601811" cy="1384995"/>
          </a:xfrm>
          <a:prstGeom prst="rect">
            <a:avLst/>
          </a:prstGeom>
          <a:noFill/>
        </p:spPr>
        <p:txBody>
          <a:bodyPr wrap="square" rtlCol="0">
            <a:spAutoFit/>
          </a:bodyPr>
          <a:lstStyle/>
          <a:p>
            <a:pPr algn="ctr"/>
            <a:r>
              <a:rPr lang="en-US" sz="2800" dirty="0">
                <a:solidFill>
                  <a:srgbClr val="405671"/>
                </a:solidFill>
              </a:rPr>
              <a:t>ASSET-H highlights the unique skills profile of Humanities graduates and helps students and the labor market to find each other</a:t>
            </a:r>
          </a:p>
        </p:txBody>
      </p:sp>
      <p:sp>
        <p:nvSpPr>
          <p:cNvPr id="11" name="Rectangle: Rounded Corners 10">
            <a:extLst>
              <a:ext uri="{FF2B5EF4-FFF2-40B4-BE49-F238E27FC236}">
                <a16:creationId xmlns:a16="http://schemas.microsoft.com/office/drawing/2014/main" id="{3273F9A7-5752-4BD6-8860-26954C6E80CA}"/>
              </a:ext>
            </a:extLst>
          </p:cNvPr>
          <p:cNvSpPr/>
          <p:nvPr/>
        </p:nvSpPr>
        <p:spPr>
          <a:xfrm>
            <a:off x="878801" y="3655560"/>
            <a:ext cx="10738815" cy="1931723"/>
          </a:xfrm>
          <a:prstGeom prst="roundRect">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lvl="1" indent="-457200">
              <a:buFontTx/>
              <a:buChar char="-"/>
            </a:pPr>
            <a:r>
              <a:rPr lang="en-US" sz="2800" dirty="0">
                <a:solidFill>
                  <a:srgbClr val="405671"/>
                </a:solidFill>
              </a:rPr>
              <a:t>Help university teaching staff align their courses with the overall profile of the Humanities</a:t>
            </a:r>
          </a:p>
          <a:p>
            <a:pPr marL="914400" lvl="1" indent="-457200">
              <a:buFontTx/>
              <a:buChar char="-"/>
            </a:pPr>
            <a:r>
              <a:rPr lang="en-US" sz="2800" dirty="0">
                <a:solidFill>
                  <a:srgbClr val="405671"/>
                </a:solidFill>
              </a:rPr>
              <a:t>Encouraging teachers to focus on skills when designing courses</a:t>
            </a:r>
          </a:p>
        </p:txBody>
      </p:sp>
      <p:sp>
        <p:nvSpPr>
          <p:cNvPr id="12" name="Rectangle 11">
            <a:extLst>
              <a:ext uri="{FF2B5EF4-FFF2-40B4-BE49-F238E27FC236}">
                <a16:creationId xmlns:a16="http://schemas.microsoft.com/office/drawing/2014/main" id="{60F28B55-89C4-4E74-968F-FD1A5C145491}"/>
              </a:ext>
            </a:extLst>
          </p:cNvPr>
          <p:cNvSpPr/>
          <p:nvPr/>
        </p:nvSpPr>
        <p:spPr>
          <a:xfrm>
            <a:off x="1" y="0"/>
            <a:ext cx="12192000"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ASSET-H</a:t>
            </a:r>
          </a:p>
        </p:txBody>
      </p:sp>
    </p:spTree>
    <p:extLst>
      <p:ext uri="{BB962C8B-B14F-4D97-AF65-F5344CB8AC3E}">
        <p14:creationId xmlns:p14="http://schemas.microsoft.com/office/powerpoint/2010/main" val="89586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8" y="1508560"/>
            <a:ext cx="1407313" cy="923330"/>
          </a:xfrm>
          <a:prstGeom prst="rect">
            <a:avLst/>
          </a:prstGeom>
          <a:noFill/>
        </p:spPr>
        <p:txBody>
          <a:bodyPr wrap="square" rtlCol="0">
            <a:spAutoFit/>
          </a:bodyPr>
          <a:lstStyle/>
          <a:p>
            <a:r>
              <a:rPr lang="en-US" dirty="0"/>
              <a:t>Advanced new</a:t>
            </a:r>
          </a:p>
          <a:p>
            <a:r>
              <a:rPr lang="en-US" dirty="0"/>
              <a:t>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192215" y="5052905"/>
            <a:ext cx="1698546" cy="369332"/>
          </a:xfrm>
          <a:prstGeom prst="rect">
            <a:avLst/>
          </a:prstGeom>
          <a:noFill/>
        </p:spPr>
        <p:txBody>
          <a:bodyPr wrap="square" rtlCol="0">
            <a:spAutoFit/>
          </a:bodyPr>
          <a:lstStyle/>
          <a:p>
            <a:r>
              <a:rPr lang="en-US" dirty="0"/>
              <a:t>Research Paper</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Tree>
    <p:extLst>
      <p:ext uri="{BB962C8B-B14F-4D97-AF65-F5344CB8AC3E}">
        <p14:creationId xmlns:p14="http://schemas.microsoft.com/office/powerpoint/2010/main" val="13555928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0554" y="684810"/>
            <a:ext cx="8828690" cy="3886862"/>
          </a:xfrm>
          <a:prstGeom prst="rect">
            <a:avLst/>
          </a:prstGeom>
          <a:noFill/>
        </p:spPr>
        <p:txBody>
          <a:bodyPr wrap="square" lIns="65306" tIns="32653" rIns="65306" bIns="32653" rtlCol="0">
            <a:spAutoFit/>
          </a:bodyPr>
          <a:lstStyle/>
          <a:p>
            <a:pPr marL="367400" indent="-367400">
              <a:lnSpc>
                <a:spcPct val="150000"/>
              </a:lnSpc>
              <a:buAutoNum type="arabicPeriod"/>
            </a:pPr>
            <a:r>
              <a:rPr lang="en-US" sz="2400" b="1" dirty="0">
                <a:solidFill>
                  <a:srgbClr val="405671"/>
                </a:solidFill>
                <a:latin typeface="Cambria" panose="02040503050406030204" pitchFamily="18" charset="0"/>
              </a:rPr>
              <a:t>Start page </a:t>
            </a:r>
          </a:p>
          <a:p>
            <a:pPr marL="367400" indent="-367400">
              <a:lnSpc>
                <a:spcPct val="150000"/>
              </a:lnSpc>
              <a:buAutoNum type="arabicPeriod"/>
            </a:pPr>
            <a:r>
              <a:rPr lang="en-US" sz="2400" b="1" dirty="0">
                <a:solidFill>
                  <a:srgbClr val="405671"/>
                </a:solidFill>
                <a:latin typeface="Cambria" panose="02040503050406030204" pitchFamily="18" charset="0"/>
              </a:rPr>
              <a:t>Story board</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Structure</a:t>
            </a:r>
            <a:endParaRPr lang="en-US" sz="2400" b="1" dirty="0">
              <a:solidFill>
                <a:srgbClr val="405671"/>
              </a:solidFill>
              <a:latin typeface="Cambria" panose="02040503050406030204" pitchFamily="18" charset="0"/>
            </a:endParaRP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Content</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Learning activities</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Paper: tick off the learning activities of that section on a learning activity card</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PowerPoint: drag the learning activities to the learning activity field </a:t>
            </a:r>
          </a:p>
        </p:txBody>
      </p:sp>
      <p:sp>
        <p:nvSpPr>
          <p:cNvPr id="2" name="Rectangle 2"/>
          <p:cNvSpPr>
            <a:spLocks noChangeArrowheads="1"/>
          </p:cNvSpPr>
          <p:nvPr/>
        </p:nvSpPr>
        <p:spPr bwMode="auto">
          <a:xfrm>
            <a:off x="5863773" y="390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5"/>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Story board</a:t>
            </a:r>
          </a:p>
        </p:txBody>
      </p:sp>
      <p:pic>
        <p:nvPicPr>
          <p:cNvPr id="3" name="Picture 2">
            <a:extLst>
              <a:ext uri="{FF2B5EF4-FFF2-40B4-BE49-F238E27FC236}">
                <a16:creationId xmlns:a16="http://schemas.microsoft.com/office/drawing/2014/main" id="{8B433381-C291-44AE-BCD7-8ADF16E79C3E}"/>
              </a:ext>
            </a:extLst>
          </p:cNvPr>
          <p:cNvPicPr>
            <a:picLocks noChangeAspect="1"/>
          </p:cNvPicPr>
          <p:nvPr/>
        </p:nvPicPr>
        <p:blipFill>
          <a:blip r:embed="rId3"/>
          <a:stretch>
            <a:fillRect/>
          </a:stretch>
        </p:blipFill>
        <p:spPr>
          <a:xfrm>
            <a:off x="6208179" y="1426047"/>
            <a:ext cx="1891163" cy="1418373"/>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8C788BD2-9C9F-4911-A421-20FF4CA5D9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6185" y="1209572"/>
            <a:ext cx="1525261" cy="1496928"/>
          </a:xfrm>
          <a:prstGeom prst="rect">
            <a:avLst/>
          </a:prstGeom>
        </p:spPr>
      </p:pic>
    </p:spTree>
    <p:extLst>
      <p:ext uri="{BB962C8B-B14F-4D97-AF65-F5344CB8AC3E}">
        <p14:creationId xmlns:p14="http://schemas.microsoft.com/office/powerpoint/2010/main" val="649994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17C60ECB-E1A4-56F1-C557-666892CD4EA9}"/>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5D11CFA-1887-01F5-2DC1-271BD6CF4CFA}"/>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934F82A4-807B-DE7A-4B7D-9EE6C58BFCF0}"/>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54CCD1FE-1381-776D-E829-5F719AD0AD30}"/>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Picture 7">
            <a:extLst>
              <a:ext uri="{FF2B5EF4-FFF2-40B4-BE49-F238E27FC236}">
                <a16:creationId xmlns:a16="http://schemas.microsoft.com/office/drawing/2014/main" id="{C810F80D-1E98-5263-38A0-4CE8AB9EB613}"/>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9" name="Picture 8">
            <a:extLst>
              <a:ext uri="{FF2B5EF4-FFF2-40B4-BE49-F238E27FC236}">
                <a16:creationId xmlns:a16="http://schemas.microsoft.com/office/drawing/2014/main" id="{D527E6E9-FCBA-2956-FC1B-FE78281B7404}"/>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0" name="Picture 9">
            <a:extLst>
              <a:ext uri="{FF2B5EF4-FFF2-40B4-BE49-F238E27FC236}">
                <a16:creationId xmlns:a16="http://schemas.microsoft.com/office/drawing/2014/main" id="{72E84D80-B13C-466B-34BC-8CAA7153B498}"/>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1" name="Picture 10">
            <a:extLst>
              <a:ext uri="{FF2B5EF4-FFF2-40B4-BE49-F238E27FC236}">
                <a16:creationId xmlns:a16="http://schemas.microsoft.com/office/drawing/2014/main" id="{E7473CCD-474B-FE4A-8301-DEB6945D21D2}"/>
              </a:ext>
            </a:extLst>
          </p:cNvPr>
          <p:cNvPicPr>
            <a:picLocks noChangeAspect="1"/>
          </p:cNvPicPr>
          <p:nvPr/>
        </p:nvPicPr>
        <p:blipFill>
          <a:blip r:embed="rId5"/>
          <a:stretch>
            <a:fillRect/>
          </a:stretch>
        </p:blipFill>
        <p:spPr>
          <a:xfrm>
            <a:off x="8618324" y="4972680"/>
            <a:ext cx="1466298" cy="1099724"/>
          </a:xfrm>
          <a:prstGeom prst="rect">
            <a:avLst/>
          </a:prstGeom>
        </p:spPr>
      </p:pic>
    </p:spTree>
    <p:extLst>
      <p:ext uri="{BB962C8B-B14F-4D97-AF65-F5344CB8AC3E}">
        <p14:creationId xmlns:p14="http://schemas.microsoft.com/office/powerpoint/2010/main" val="1741662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spTree>
    <p:extLst>
      <p:ext uri="{BB962C8B-B14F-4D97-AF65-F5344CB8AC3E}">
        <p14:creationId xmlns:p14="http://schemas.microsoft.com/office/powerpoint/2010/main" val="1595945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extLst>
              <p:ext uri="{D42A27DB-BD31-4B8C-83A1-F6EECF244321}">
                <p14:modId xmlns:p14="http://schemas.microsoft.com/office/powerpoint/2010/main" val="998903898"/>
              </p:ext>
            </p:extLst>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369332"/>
          </a:xfrm>
          <a:prstGeom prst="rect">
            <a:avLst/>
          </a:prstGeom>
          <a:noFill/>
        </p:spPr>
        <p:txBody>
          <a:bodyPr wrap="square" rtlCol="0">
            <a:spAutoFit/>
          </a:bodyPr>
          <a:lstStyle/>
          <a:p>
            <a:pPr algn="ctr"/>
            <a:r>
              <a:rPr lang="en-US" dirty="0"/>
              <a:t>…</a:t>
            </a: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871355" y="5052905"/>
            <a:ext cx="1019405" cy="369332"/>
          </a:xfrm>
          <a:prstGeom prst="rect">
            <a:avLst/>
          </a:prstGeom>
          <a:noFill/>
        </p:spPr>
        <p:txBody>
          <a:bodyPr wrap="square" rtlCol="0">
            <a:spAutoFit/>
          </a:bodyPr>
          <a:lstStyle/>
          <a:p>
            <a:r>
              <a:rPr lang="en-US" dirty="0"/>
              <a:t>…</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8" name="Rectangle 17">
            <a:extLst>
              <a:ext uri="{FF2B5EF4-FFF2-40B4-BE49-F238E27FC236}">
                <a16:creationId xmlns:a16="http://schemas.microsoft.com/office/drawing/2014/main" id="{6DF9D593-DBC9-E9E8-5C12-339C7AF2F53D}"/>
              </a:ext>
            </a:extLst>
          </p:cNvPr>
          <p:cNvSpPr/>
          <p:nvPr/>
        </p:nvSpPr>
        <p:spPr>
          <a:xfrm>
            <a:off x="4577694" y="1042982"/>
            <a:ext cx="2902207" cy="2219532"/>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tangle 18">
            <a:extLst>
              <a:ext uri="{FF2B5EF4-FFF2-40B4-BE49-F238E27FC236}">
                <a16:creationId xmlns:a16="http://schemas.microsoft.com/office/drawing/2014/main" id="{B7F0D7BA-720F-25DE-1C46-FF417777C85B}"/>
              </a:ext>
            </a:extLst>
          </p:cNvPr>
          <p:cNvSpPr/>
          <p:nvPr/>
        </p:nvSpPr>
        <p:spPr>
          <a:xfrm>
            <a:off x="12528245" y="483913"/>
            <a:ext cx="2292607" cy="2385704"/>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0992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Theory: week 2</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20" name="TextBox 19">
            <a:extLst>
              <a:ext uri="{FF2B5EF4-FFF2-40B4-BE49-F238E27FC236}">
                <a16:creationId xmlns:a16="http://schemas.microsoft.com/office/drawing/2014/main" id="{C358ED1E-C886-C100-5FF3-01E92B317F0F}"/>
              </a:ext>
            </a:extLst>
          </p:cNvPr>
          <p:cNvSpPr txBox="1"/>
          <p:nvPr/>
        </p:nvSpPr>
        <p:spPr>
          <a:xfrm>
            <a:off x="2533050" y="1837172"/>
            <a:ext cx="1430449" cy="369332"/>
          </a:xfrm>
          <a:prstGeom prst="rect">
            <a:avLst/>
          </a:prstGeom>
          <a:noFill/>
        </p:spPr>
        <p:txBody>
          <a:bodyPr wrap="square" rtlCol="0">
            <a:spAutoFit/>
          </a:bodyPr>
          <a:lstStyle/>
          <a:p>
            <a:r>
              <a:rPr lang="en-US" dirty="0"/>
              <a:t>History</a:t>
            </a:r>
            <a:endParaRPr lang="nl-BE" dirty="0"/>
          </a:p>
        </p:txBody>
      </p:sp>
      <p:sp>
        <p:nvSpPr>
          <p:cNvPr id="21" name="TextBox 20">
            <a:extLst>
              <a:ext uri="{FF2B5EF4-FFF2-40B4-BE49-F238E27FC236}">
                <a16:creationId xmlns:a16="http://schemas.microsoft.com/office/drawing/2014/main" id="{166F7D04-59E5-1522-D530-C83DCB1D7FCB}"/>
              </a:ext>
            </a:extLst>
          </p:cNvPr>
          <p:cNvSpPr txBox="1"/>
          <p:nvPr/>
        </p:nvSpPr>
        <p:spPr>
          <a:xfrm>
            <a:off x="2496614" y="5148728"/>
            <a:ext cx="1357710" cy="369332"/>
          </a:xfrm>
          <a:prstGeom prst="rect">
            <a:avLst/>
          </a:prstGeom>
          <a:noFill/>
        </p:spPr>
        <p:txBody>
          <a:bodyPr wrap="square" rtlCol="0">
            <a:spAutoFit/>
          </a:bodyPr>
          <a:lstStyle/>
          <a:p>
            <a:r>
              <a:rPr lang="en-US" dirty="0"/>
              <a:t>Variation</a:t>
            </a:r>
            <a:endParaRPr lang="nl-BE" dirty="0"/>
          </a:p>
        </p:txBody>
      </p:sp>
      <p:sp>
        <p:nvSpPr>
          <p:cNvPr id="13" name="Rectangle 12">
            <a:extLst>
              <a:ext uri="{FF2B5EF4-FFF2-40B4-BE49-F238E27FC236}">
                <a16:creationId xmlns:a16="http://schemas.microsoft.com/office/drawing/2014/main" id="{15C95E75-70FC-4695-681A-947948254749}"/>
              </a:ext>
            </a:extLst>
          </p:cNvPr>
          <p:cNvSpPr/>
          <p:nvPr/>
        </p:nvSpPr>
        <p:spPr>
          <a:xfrm>
            <a:off x="5018648" y="445311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5" name="Rectangle 14">
            <a:extLst>
              <a:ext uri="{FF2B5EF4-FFF2-40B4-BE49-F238E27FC236}">
                <a16:creationId xmlns:a16="http://schemas.microsoft.com/office/drawing/2014/main" id="{6314A952-67FF-5318-4AF6-8AA4D275127D}"/>
              </a:ext>
            </a:extLst>
          </p:cNvPr>
          <p:cNvSpPr/>
          <p:nvPr/>
        </p:nvSpPr>
        <p:spPr>
          <a:xfrm>
            <a:off x="5018648" y="125510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6" name="Rectangle 15">
            <a:extLst>
              <a:ext uri="{FF2B5EF4-FFF2-40B4-BE49-F238E27FC236}">
                <a16:creationId xmlns:a16="http://schemas.microsoft.com/office/drawing/2014/main" id="{93AB112E-F6BD-A29B-0163-2EF7FA218A62}"/>
              </a:ext>
            </a:extLst>
          </p:cNvPr>
          <p:cNvSpPr/>
          <p:nvPr/>
        </p:nvSpPr>
        <p:spPr>
          <a:xfrm>
            <a:off x="5018648" y="4944220"/>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Tree>
    <p:extLst>
      <p:ext uri="{BB962C8B-B14F-4D97-AF65-F5344CB8AC3E}">
        <p14:creationId xmlns:p14="http://schemas.microsoft.com/office/powerpoint/2010/main" val="13717493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Change</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483447" y="5052905"/>
            <a:ext cx="1407314" cy="369332"/>
          </a:xfrm>
          <a:prstGeom prst="rect">
            <a:avLst/>
          </a:prstGeom>
          <a:noFill/>
        </p:spPr>
        <p:txBody>
          <a:bodyPr wrap="square" rtlCol="0">
            <a:spAutoFit/>
          </a:bodyPr>
          <a:lstStyle/>
          <a:p>
            <a:r>
              <a:rPr lang="en-US" dirty="0"/>
              <a:t>Implications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Theory: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942A1DAE-A948-0369-25B9-1D5802EFC55A}"/>
              </a:ext>
            </a:extLst>
          </p:cNvPr>
          <p:cNvSpPr/>
          <p:nvPr/>
        </p:nvSpPr>
        <p:spPr>
          <a:xfrm>
            <a:off x="5018647" y="455798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5" name="Rectangle 14">
            <a:extLst>
              <a:ext uri="{FF2B5EF4-FFF2-40B4-BE49-F238E27FC236}">
                <a16:creationId xmlns:a16="http://schemas.microsoft.com/office/drawing/2014/main" id="{431695DC-2A82-354C-20E5-0CBC2A19AE15}"/>
              </a:ext>
            </a:extLst>
          </p:cNvPr>
          <p:cNvSpPr/>
          <p:nvPr/>
        </p:nvSpPr>
        <p:spPr>
          <a:xfrm>
            <a:off x="5018648" y="135138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6" name="Rectangle 15">
            <a:extLst>
              <a:ext uri="{FF2B5EF4-FFF2-40B4-BE49-F238E27FC236}">
                <a16:creationId xmlns:a16="http://schemas.microsoft.com/office/drawing/2014/main" id="{1E864719-D80C-1E9A-AEB2-69E7D88B81E1}"/>
              </a:ext>
            </a:extLst>
          </p:cNvPr>
          <p:cNvSpPr/>
          <p:nvPr/>
        </p:nvSpPr>
        <p:spPr>
          <a:xfrm>
            <a:off x="5032459" y="187956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C8932FDB-3C78-405A-BC72-59A59E7B30DF}"/>
              </a:ext>
            </a:extLst>
          </p:cNvPr>
          <p:cNvSpPr/>
          <p:nvPr/>
        </p:nvSpPr>
        <p:spPr>
          <a:xfrm>
            <a:off x="5032459" y="240045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Tree>
    <p:extLst>
      <p:ext uri="{BB962C8B-B14F-4D97-AF65-F5344CB8AC3E}">
        <p14:creationId xmlns:p14="http://schemas.microsoft.com/office/powerpoint/2010/main" val="797861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7" y="1807885"/>
            <a:ext cx="1407313" cy="369332"/>
          </a:xfrm>
          <a:prstGeom prst="rect">
            <a:avLst/>
          </a:prstGeom>
          <a:noFill/>
        </p:spPr>
        <p:txBody>
          <a:bodyPr wrap="square" rtlCol="0">
            <a:spAutoFit/>
          </a:bodyPr>
          <a:lstStyle/>
          <a:p>
            <a:r>
              <a:rPr lang="en-US" dirty="0"/>
              <a:t>Old 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339377" y="5052905"/>
            <a:ext cx="1551384" cy="369332"/>
          </a:xfrm>
          <a:prstGeom prst="rect">
            <a:avLst/>
          </a:prstGeom>
          <a:noFill/>
        </p:spPr>
        <p:txBody>
          <a:bodyPr wrap="square" rtlCol="0">
            <a:spAutoFit/>
          </a:bodyPr>
          <a:lstStyle/>
          <a:p>
            <a:r>
              <a:rPr lang="en-US" dirty="0"/>
              <a:t>New methods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2</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18611879-E3AB-D5D9-8189-901ECCD633FC}"/>
              </a:ext>
            </a:extLst>
          </p:cNvPr>
          <p:cNvSpPr/>
          <p:nvPr/>
        </p:nvSpPr>
        <p:spPr>
          <a:xfrm>
            <a:off x="5018646" y="455464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5" name="Rectangle 14">
            <a:extLst>
              <a:ext uri="{FF2B5EF4-FFF2-40B4-BE49-F238E27FC236}">
                <a16:creationId xmlns:a16="http://schemas.microsoft.com/office/drawing/2014/main" id="{668AB18F-1D97-BE2D-0529-D13C738EBB37}"/>
              </a:ext>
            </a:extLst>
          </p:cNvPr>
          <p:cNvSpPr/>
          <p:nvPr/>
        </p:nvSpPr>
        <p:spPr>
          <a:xfrm>
            <a:off x="5020623" y="521072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6" name="Rectangle 15">
            <a:extLst>
              <a:ext uri="{FF2B5EF4-FFF2-40B4-BE49-F238E27FC236}">
                <a16:creationId xmlns:a16="http://schemas.microsoft.com/office/drawing/2014/main" id="{DD28D022-2FE0-AAFC-FE87-5BA2A2FEEE20}"/>
              </a:ext>
            </a:extLst>
          </p:cNvPr>
          <p:cNvSpPr/>
          <p:nvPr/>
        </p:nvSpPr>
        <p:spPr>
          <a:xfrm>
            <a:off x="5018648"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97DF1A71-1339-41AB-ECA7-CD66F02C9717}"/>
              </a:ext>
            </a:extLst>
          </p:cNvPr>
          <p:cNvSpPr/>
          <p:nvPr/>
        </p:nvSpPr>
        <p:spPr>
          <a:xfrm>
            <a:off x="5018647" y="195275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 name="Rectangle 17">
            <a:extLst>
              <a:ext uri="{FF2B5EF4-FFF2-40B4-BE49-F238E27FC236}">
                <a16:creationId xmlns:a16="http://schemas.microsoft.com/office/drawing/2014/main" id="{05951FE5-C81B-1DF6-9B61-3D5716288E78}"/>
              </a:ext>
            </a:extLst>
          </p:cNvPr>
          <p:cNvSpPr/>
          <p:nvPr/>
        </p:nvSpPr>
        <p:spPr>
          <a:xfrm>
            <a:off x="5018647" y="253950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Tree>
    <p:extLst>
      <p:ext uri="{BB962C8B-B14F-4D97-AF65-F5344CB8AC3E}">
        <p14:creationId xmlns:p14="http://schemas.microsoft.com/office/powerpoint/2010/main" val="825648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8" y="1508560"/>
            <a:ext cx="1407313" cy="923330"/>
          </a:xfrm>
          <a:prstGeom prst="rect">
            <a:avLst/>
          </a:prstGeom>
          <a:noFill/>
        </p:spPr>
        <p:txBody>
          <a:bodyPr wrap="square" rtlCol="0">
            <a:spAutoFit/>
          </a:bodyPr>
          <a:lstStyle/>
          <a:p>
            <a:r>
              <a:rPr lang="en-US" dirty="0"/>
              <a:t>Advanced new</a:t>
            </a:r>
          </a:p>
          <a:p>
            <a:r>
              <a:rPr lang="en-US" dirty="0"/>
              <a:t>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192215" y="5052905"/>
            <a:ext cx="1698546" cy="369332"/>
          </a:xfrm>
          <a:prstGeom prst="rect">
            <a:avLst/>
          </a:prstGeom>
          <a:noFill/>
        </p:spPr>
        <p:txBody>
          <a:bodyPr wrap="square" rtlCol="0">
            <a:spAutoFit/>
          </a:bodyPr>
          <a:lstStyle/>
          <a:p>
            <a:r>
              <a:rPr lang="en-US" dirty="0"/>
              <a:t>Research Paper</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A4C870CB-92BB-DAA8-29F1-A9E818D2ED78}"/>
              </a:ext>
            </a:extLst>
          </p:cNvPr>
          <p:cNvSpPr/>
          <p:nvPr/>
        </p:nvSpPr>
        <p:spPr>
          <a:xfrm>
            <a:off x="5018647" y="4688597"/>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5" name="Rectangle 14">
            <a:extLst>
              <a:ext uri="{FF2B5EF4-FFF2-40B4-BE49-F238E27FC236}">
                <a16:creationId xmlns:a16="http://schemas.microsoft.com/office/drawing/2014/main" id="{4B007719-3A4D-8CB5-5A50-1558A87B918A}"/>
              </a:ext>
            </a:extLst>
          </p:cNvPr>
          <p:cNvSpPr/>
          <p:nvPr/>
        </p:nvSpPr>
        <p:spPr>
          <a:xfrm>
            <a:off x="5018648"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6" name="Rectangle 15">
            <a:extLst>
              <a:ext uri="{FF2B5EF4-FFF2-40B4-BE49-F238E27FC236}">
                <a16:creationId xmlns:a16="http://schemas.microsoft.com/office/drawing/2014/main" id="{09FF8707-ECAE-3364-0FEA-B31F0510C8AF}"/>
              </a:ext>
            </a:extLst>
          </p:cNvPr>
          <p:cNvSpPr/>
          <p:nvPr/>
        </p:nvSpPr>
        <p:spPr>
          <a:xfrm>
            <a:off x="5023426" y="202183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Tree>
    <p:extLst>
      <p:ext uri="{BB962C8B-B14F-4D97-AF65-F5344CB8AC3E}">
        <p14:creationId xmlns:p14="http://schemas.microsoft.com/office/powerpoint/2010/main" val="1660417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0554" y="684810"/>
            <a:ext cx="8828690" cy="3886862"/>
          </a:xfrm>
          <a:prstGeom prst="rect">
            <a:avLst/>
          </a:prstGeom>
          <a:noFill/>
        </p:spPr>
        <p:txBody>
          <a:bodyPr wrap="square" lIns="65306" tIns="32653" rIns="65306" bIns="32653" rtlCol="0">
            <a:spAutoFit/>
          </a:bodyPr>
          <a:lstStyle/>
          <a:p>
            <a:pPr marL="367400" indent="-367400">
              <a:lnSpc>
                <a:spcPct val="150000"/>
              </a:lnSpc>
              <a:buAutoNum type="arabicPeriod"/>
            </a:pPr>
            <a:r>
              <a:rPr lang="en-US" sz="2400" b="1" dirty="0">
                <a:solidFill>
                  <a:srgbClr val="405671"/>
                </a:solidFill>
                <a:latin typeface="Cambria" panose="02040503050406030204" pitchFamily="18" charset="0"/>
              </a:rPr>
              <a:t>Start page </a:t>
            </a:r>
          </a:p>
          <a:p>
            <a:pPr marL="367400" indent="-367400">
              <a:lnSpc>
                <a:spcPct val="150000"/>
              </a:lnSpc>
              <a:buAutoNum type="arabicPeriod"/>
            </a:pPr>
            <a:r>
              <a:rPr lang="en-US" sz="2400" b="1" dirty="0">
                <a:solidFill>
                  <a:srgbClr val="405671"/>
                </a:solidFill>
                <a:latin typeface="Cambria" panose="02040503050406030204" pitchFamily="18" charset="0"/>
              </a:rPr>
              <a:t>Storyboard</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Structure</a:t>
            </a:r>
            <a:endParaRPr lang="en-US" sz="2400" b="1" dirty="0">
              <a:solidFill>
                <a:srgbClr val="405671"/>
              </a:solidFill>
              <a:latin typeface="Cambria" panose="02040503050406030204" pitchFamily="18" charset="0"/>
            </a:endParaRP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Content</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Learning activities</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Skills (both in relation to content and learning activities)</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Paper: tick off the skills of that section on a skills card</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PowerPoint: drag skills to the skills field	</a:t>
            </a:r>
          </a:p>
        </p:txBody>
      </p:sp>
      <p:sp>
        <p:nvSpPr>
          <p:cNvPr id="2" name="Rectangle 2"/>
          <p:cNvSpPr>
            <a:spLocks noChangeArrowheads="1"/>
          </p:cNvSpPr>
          <p:nvPr/>
        </p:nvSpPr>
        <p:spPr bwMode="auto">
          <a:xfrm>
            <a:off x="5863773" y="390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5"/>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Story board</a:t>
            </a:r>
          </a:p>
        </p:txBody>
      </p:sp>
      <p:pic>
        <p:nvPicPr>
          <p:cNvPr id="5" name="Picture 4">
            <a:extLst>
              <a:ext uri="{FF2B5EF4-FFF2-40B4-BE49-F238E27FC236}">
                <a16:creationId xmlns:a16="http://schemas.microsoft.com/office/drawing/2014/main" id="{19841FB6-FB76-4345-8539-0653B1265ABB}"/>
              </a:ext>
            </a:extLst>
          </p:cNvPr>
          <p:cNvPicPr>
            <a:picLocks noChangeAspect="1"/>
          </p:cNvPicPr>
          <p:nvPr/>
        </p:nvPicPr>
        <p:blipFill>
          <a:blip r:embed="rId3"/>
          <a:stretch>
            <a:fillRect/>
          </a:stretch>
        </p:blipFill>
        <p:spPr>
          <a:xfrm>
            <a:off x="5571280" y="1109125"/>
            <a:ext cx="2075392" cy="1556544"/>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C3E42240-4C07-407A-AB0B-6027266FD4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338" y="1027924"/>
            <a:ext cx="1738490" cy="1701724"/>
          </a:xfrm>
          <a:prstGeom prst="rect">
            <a:avLst/>
          </a:prstGeom>
        </p:spPr>
      </p:pic>
    </p:spTree>
    <p:extLst>
      <p:ext uri="{BB962C8B-B14F-4D97-AF65-F5344CB8AC3E}">
        <p14:creationId xmlns:p14="http://schemas.microsoft.com/office/powerpoint/2010/main" val="415891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17225" y="2764829"/>
            <a:ext cx="8553691" cy="1789493"/>
          </a:xfrm>
          <a:prstGeom prst="rect">
            <a:avLst/>
          </a:prstGeom>
          <a:noFill/>
        </p:spPr>
        <p:txBody>
          <a:bodyPr wrap="square" lIns="65306" tIns="32653" rIns="65306" bIns="32653" rtlCol="0">
            <a:spAutoFit/>
          </a:bodyPr>
          <a:lstStyle/>
          <a:p>
            <a:pPr algn="ctr"/>
            <a:r>
              <a:rPr lang="en-GB" sz="3600" b="1" dirty="0">
                <a:solidFill>
                  <a:srgbClr val="405671"/>
                </a:solidFill>
                <a:latin typeface="Cambria" panose="02040503050406030204" pitchFamily="18" charset="0"/>
              </a:rPr>
              <a:t>Which Humanities skills do I want to teach my students in my course? </a:t>
            </a:r>
            <a:endParaRPr lang="en-GB" sz="2400" dirty="0">
              <a:solidFill>
                <a:srgbClr val="405671"/>
              </a:solidFill>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4" name="Rectangle 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Intro</a:t>
            </a:r>
          </a:p>
        </p:txBody>
      </p:sp>
      <p:sp>
        <p:nvSpPr>
          <p:cNvPr id="7" name="Rectangle: Rounded Corners 6">
            <a:extLst>
              <a:ext uri="{FF2B5EF4-FFF2-40B4-BE49-F238E27FC236}">
                <a16:creationId xmlns:a16="http://schemas.microsoft.com/office/drawing/2014/main" id="{C74918DE-BF7B-4FA9-92D0-0F1523FAB002}"/>
              </a:ext>
            </a:extLst>
          </p:cNvPr>
          <p:cNvSpPr/>
          <p:nvPr/>
        </p:nvSpPr>
        <p:spPr>
          <a:xfrm>
            <a:off x="6248809" y="4554322"/>
            <a:ext cx="3621741" cy="1059721"/>
          </a:xfrm>
          <a:prstGeom prst="roundRect">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405671"/>
                </a:solidFill>
              </a:rPr>
              <a:t>Starting point </a:t>
            </a:r>
          </a:p>
          <a:p>
            <a:pPr algn="ctr"/>
            <a:r>
              <a:rPr lang="en-US" sz="2800" dirty="0">
                <a:solidFill>
                  <a:srgbClr val="405671"/>
                </a:solidFill>
              </a:rPr>
              <a:t>for reflection!</a:t>
            </a:r>
            <a:endParaRPr lang="nl-BE" sz="2800" dirty="0">
              <a:solidFill>
                <a:srgbClr val="405671"/>
              </a:solidFill>
            </a:endParaRPr>
          </a:p>
        </p:txBody>
      </p:sp>
    </p:spTree>
    <p:extLst>
      <p:ext uri="{BB962C8B-B14F-4D97-AF65-F5344CB8AC3E}">
        <p14:creationId xmlns:p14="http://schemas.microsoft.com/office/powerpoint/2010/main" val="32049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38" name="Picture 37">
            <a:extLst>
              <a:ext uri="{FF2B5EF4-FFF2-40B4-BE49-F238E27FC236}">
                <a16:creationId xmlns:a16="http://schemas.microsoft.com/office/drawing/2014/main" id="{89EA1631-3A4A-ED69-5C48-F3BA06C67E68}"/>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39" name="Picture 38">
            <a:extLst>
              <a:ext uri="{FF2B5EF4-FFF2-40B4-BE49-F238E27FC236}">
                <a16:creationId xmlns:a16="http://schemas.microsoft.com/office/drawing/2014/main" id="{84EFD86D-6067-187A-014E-677FA22EB6B2}"/>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0" name="Picture 39">
            <a:extLst>
              <a:ext uri="{FF2B5EF4-FFF2-40B4-BE49-F238E27FC236}">
                <a16:creationId xmlns:a16="http://schemas.microsoft.com/office/drawing/2014/main" id="{6E5A3CCF-1591-4900-3743-631E2A0AF9F2}"/>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1" name="Picture 40">
            <a:extLst>
              <a:ext uri="{FF2B5EF4-FFF2-40B4-BE49-F238E27FC236}">
                <a16:creationId xmlns:a16="http://schemas.microsoft.com/office/drawing/2014/main" id="{1C34C56D-B3F6-2A42-D01A-2CDD57A9679A}"/>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2" name="Picture 41">
            <a:extLst>
              <a:ext uri="{FF2B5EF4-FFF2-40B4-BE49-F238E27FC236}">
                <a16:creationId xmlns:a16="http://schemas.microsoft.com/office/drawing/2014/main" id="{5E3068EA-40EF-2ABB-8A5E-D5CC3A6FCB01}"/>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3" name="Picture 42">
            <a:extLst>
              <a:ext uri="{FF2B5EF4-FFF2-40B4-BE49-F238E27FC236}">
                <a16:creationId xmlns:a16="http://schemas.microsoft.com/office/drawing/2014/main" id="{FFD19ACE-3B95-9E1E-B3F1-A9B19EB7ECCC}"/>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4" name="Picture 43">
            <a:extLst>
              <a:ext uri="{FF2B5EF4-FFF2-40B4-BE49-F238E27FC236}">
                <a16:creationId xmlns:a16="http://schemas.microsoft.com/office/drawing/2014/main" id="{AF144E3A-D96B-97A7-CF86-5E3C7020DD63}"/>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5" name="Picture 44">
            <a:extLst>
              <a:ext uri="{FF2B5EF4-FFF2-40B4-BE49-F238E27FC236}">
                <a16:creationId xmlns:a16="http://schemas.microsoft.com/office/drawing/2014/main" id="{1BB4FF11-DA9D-79F2-B3A1-8DBA6C248AEC}"/>
              </a:ext>
            </a:extLst>
          </p:cNvPr>
          <p:cNvPicPr>
            <a:picLocks noChangeAspect="1"/>
          </p:cNvPicPr>
          <p:nvPr/>
        </p:nvPicPr>
        <p:blipFill>
          <a:blip r:embed="rId8"/>
          <a:stretch>
            <a:fillRect/>
          </a:stretch>
        </p:blipFill>
        <p:spPr>
          <a:xfrm>
            <a:off x="10110838" y="4984403"/>
            <a:ext cx="1466298" cy="1099724"/>
          </a:xfrm>
          <a:prstGeom prst="rect">
            <a:avLst/>
          </a:prstGeom>
        </p:spPr>
      </p:pic>
    </p:spTree>
    <p:extLst>
      <p:ext uri="{BB962C8B-B14F-4D97-AF65-F5344CB8AC3E}">
        <p14:creationId xmlns:p14="http://schemas.microsoft.com/office/powerpoint/2010/main" val="1510162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40" name="Picture 39">
            <a:extLst>
              <a:ext uri="{FF2B5EF4-FFF2-40B4-BE49-F238E27FC236}">
                <a16:creationId xmlns:a16="http://schemas.microsoft.com/office/drawing/2014/main" id="{538ECE1B-A1E5-E366-DCD5-C24BC6CD1835}"/>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41" name="Picture 40">
            <a:extLst>
              <a:ext uri="{FF2B5EF4-FFF2-40B4-BE49-F238E27FC236}">
                <a16:creationId xmlns:a16="http://schemas.microsoft.com/office/drawing/2014/main" id="{90778999-ACF0-8933-DC40-D1C8261B859C}"/>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2" name="Picture 41">
            <a:extLst>
              <a:ext uri="{FF2B5EF4-FFF2-40B4-BE49-F238E27FC236}">
                <a16:creationId xmlns:a16="http://schemas.microsoft.com/office/drawing/2014/main" id="{6E7C6727-9673-72B2-1AA8-0A2B9F9656F4}"/>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3" name="Picture 42">
            <a:extLst>
              <a:ext uri="{FF2B5EF4-FFF2-40B4-BE49-F238E27FC236}">
                <a16:creationId xmlns:a16="http://schemas.microsoft.com/office/drawing/2014/main" id="{2010F79A-A0AC-6369-B15C-AA40FEC994BD}"/>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4" name="Picture 43">
            <a:extLst>
              <a:ext uri="{FF2B5EF4-FFF2-40B4-BE49-F238E27FC236}">
                <a16:creationId xmlns:a16="http://schemas.microsoft.com/office/drawing/2014/main" id="{D591B36E-9A0B-CA1A-FD76-AE009F5AC668}"/>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5" name="Picture 44">
            <a:extLst>
              <a:ext uri="{FF2B5EF4-FFF2-40B4-BE49-F238E27FC236}">
                <a16:creationId xmlns:a16="http://schemas.microsoft.com/office/drawing/2014/main" id="{2250317E-8D02-2478-147C-CD4B4B70E187}"/>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6" name="Picture 45">
            <a:extLst>
              <a:ext uri="{FF2B5EF4-FFF2-40B4-BE49-F238E27FC236}">
                <a16:creationId xmlns:a16="http://schemas.microsoft.com/office/drawing/2014/main" id="{30768196-09AB-4873-4FB9-7197EEC24FC2}"/>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7" name="Picture 46">
            <a:extLst>
              <a:ext uri="{FF2B5EF4-FFF2-40B4-BE49-F238E27FC236}">
                <a16:creationId xmlns:a16="http://schemas.microsoft.com/office/drawing/2014/main" id="{A79113BD-3C70-FA7A-2917-68A705CD3CE6}"/>
              </a:ext>
            </a:extLst>
          </p:cNvPr>
          <p:cNvPicPr>
            <a:picLocks noChangeAspect="1"/>
          </p:cNvPicPr>
          <p:nvPr/>
        </p:nvPicPr>
        <p:blipFill>
          <a:blip r:embed="rId8"/>
          <a:stretch>
            <a:fillRect/>
          </a:stretch>
        </p:blipFill>
        <p:spPr>
          <a:xfrm>
            <a:off x="10110838" y="4984403"/>
            <a:ext cx="1466298" cy="1099724"/>
          </a:xfrm>
          <a:prstGeom prst="rect">
            <a:avLst/>
          </a:prstGeom>
        </p:spPr>
      </p:pic>
      <p:cxnSp>
        <p:nvCxnSpPr>
          <p:cNvPr id="48" name="Straight Arrow Connector 47">
            <a:extLst>
              <a:ext uri="{FF2B5EF4-FFF2-40B4-BE49-F238E27FC236}">
                <a16:creationId xmlns:a16="http://schemas.microsoft.com/office/drawing/2014/main" id="{18B370F9-3C25-C13B-5174-E77721BE2D75}"/>
              </a:ext>
            </a:extLst>
          </p:cNvPr>
          <p:cNvCxnSpPr/>
          <p:nvPr/>
        </p:nvCxnSpPr>
        <p:spPr>
          <a:xfrm>
            <a:off x="2916511" y="5223563"/>
            <a:ext cx="2148840"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9" name="Check Kennis" descr="Checkmark with solid fill">
            <a:extLst>
              <a:ext uri="{FF2B5EF4-FFF2-40B4-BE49-F238E27FC236}">
                <a16:creationId xmlns:a16="http://schemas.microsoft.com/office/drawing/2014/main" id="{EFD49ECD-D874-41D4-9174-63AB5274D91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6813" y="5095178"/>
            <a:ext cx="271318" cy="227846"/>
          </a:xfrm>
          <a:prstGeom prst="rect">
            <a:avLst/>
          </a:prstGeom>
        </p:spPr>
      </p:pic>
    </p:spTree>
    <p:extLst>
      <p:ext uri="{BB962C8B-B14F-4D97-AF65-F5344CB8AC3E}">
        <p14:creationId xmlns:p14="http://schemas.microsoft.com/office/powerpoint/2010/main" val="84418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38" name="Picture 37">
            <a:extLst>
              <a:ext uri="{FF2B5EF4-FFF2-40B4-BE49-F238E27FC236}">
                <a16:creationId xmlns:a16="http://schemas.microsoft.com/office/drawing/2014/main" id="{5C4E82F3-4606-666C-D4E2-72B7625E611A}"/>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39" name="Picture 38">
            <a:extLst>
              <a:ext uri="{FF2B5EF4-FFF2-40B4-BE49-F238E27FC236}">
                <a16:creationId xmlns:a16="http://schemas.microsoft.com/office/drawing/2014/main" id="{B399F349-985C-9EA0-5927-7320590187CB}"/>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0" name="Picture 39">
            <a:extLst>
              <a:ext uri="{FF2B5EF4-FFF2-40B4-BE49-F238E27FC236}">
                <a16:creationId xmlns:a16="http://schemas.microsoft.com/office/drawing/2014/main" id="{2BF42F7E-2B17-D4AE-2C5C-EAFF047F6F33}"/>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1" name="Picture 40">
            <a:extLst>
              <a:ext uri="{FF2B5EF4-FFF2-40B4-BE49-F238E27FC236}">
                <a16:creationId xmlns:a16="http://schemas.microsoft.com/office/drawing/2014/main" id="{B5CF2B60-46AE-CFD9-FBFE-24C123E98C90}"/>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2" name="Picture 41">
            <a:extLst>
              <a:ext uri="{FF2B5EF4-FFF2-40B4-BE49-F238E27FC236}">
                <a16:creationId xmlns:a16="http://schemas.microsoft.com/office/drawing/2014/main" id="{77FE4DC6-6B52-D82C-D33B-CDA33A173E40}"/>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3" name="Picture 42">
            <a:extLst>
              <a:ext uri="{FF2B5EF4-FFF2-40B4-BE49-F238E27FC236}">
                <a16:creationId xmlns:a16="http://schemas.microsoft.com/office/drawing/2014/main" id="{7CFAE3B8-61A2-164A-9C02-0333A87050ED}"/>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4" name="Picture 43">
            <a:extLst>
              <a:ext uri="{FF2B5EF4-FFF2-40B4-BE49-F238E27FC236}">
                <a16:creationId xmlns:a16="http://schemas.microsoft.com/office/drawing/2014/main" id="{9A8141A3-6204-3BB4-F531-FA9D1C20C95A}"/>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5" name="Picture 44">
            <a:extLst>
              <a:ext uri="{FF2B5EF4-FFF2-40B4-BE49-F238E27FC236}">
                <a16:creationId xmlns:a16="http://schemas.microsoft.com/office/drawing/2014/main" id="{41751BCF-B2CC-C893-AEAF-D9CEC74BBF9D}"/>
              </a:ext>
            </a:extLst>
          </p:cNvPr>
          <p:cNvPicPr>
            <a:picLocks noChangeAspect="1"/>
          </p:cNvPicPr>
          <p:nvPr/>
        </p:nvPicPr>
        <p:blipFill>
          <a:blip r:embed="rId8"/>
          <a:stretch>
            <a:fillRect/>
          </a:stretch>
        </p:blipFill>
        <p:spPr>
          <a:xfrm>
            <a:off x="10110838" y="4984403"/>
            <a:ext cx="1466298" cy="1099724"/>
          </a:xfrm>
          <a:prstGeom prst="rect">
            <a:avLst/>
          </a:prstGeom>
        </p:spPr>
      </p:pic>
      <p:cxnSp>
        <p:nvCxnSpPr>
          <p:cNvPr id="46" name="Straight Arrow Connector 45">
            <a:extLst>
              <a:ext uri="{FF2B5EF4-FFF2-40B4-BE49-F238E27FC236}">
                <a16:creationId xmlns:a16="http://schemas.microsoft.com/office/drawing/2014/main" id="{1EF55621-A897-C6E5-A61E-C4F0542F6870}"/>
              </a:ext>
            </a:extLst>
          </p:cNvPr>
          <p:cNvCxnSpPr>
            <a:cxnSpLocks/>
          </p:cNvCxnSpPr>
          <p:nvPr/>
        </p:nvCxnSpPr>
        <p:spPr>
          <a:xfrm>
            <a:off x="4453536" y="5953218"/>
            <a:ext cx="6256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47" name="Check Kennis" descr="Checkmark with solid fill">
            <a:extLst>
              <a:ext uri="{FF2B5EF4-FFF2-40B4-BE49-F238E27FC236}">
                <a16:creationId xmlns:a16="http://schemas.microsoft.com/office/drawing/2014/main" id="{63A73CD8-87F0-A9D9-EBEA-611A520E6C3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5090" y="5829291"/>
            <a:ext cx="271318" cy="227846"/>
          </a:xfrm>
          <a:prstGeom prst="rect">
            <a:avLst/>
          </a:prstGeom>
        </p:spPr>
      </p:pic>
      <p:pic>
        <p:nvPicPr>
          <p:cNvPr id="48" name="Check Kennis" descr="Checkmark with solid fill">
            <a:extLst>
              <a:ext uri="{FF2B5EF4-FFF2-40B4-BE49-F238E27FC236}">
                <a16:creationId xmlns:a16="http://schemas.microsoft.com/office/drawing/2014/main" id="{5880B70B-497F-7C13-D8BD-170A37947AC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2181" y="5254870"/>
            <a:ext cx="271318" cy="227846"/>
          </a:xfrm>
          <a:prstGeom prst="rect">
            <a:avLst/>
          </a:prstGeom>
        </p:spPr>
      </p:pic>
      <p:cxnSp>
        <p:nvCxnSpPr>
          <p:cNvPr id="49" name="Straight Arrow Connector 48">
            <a:extLst>
              <a:ext uri="{FF2B5EF4-FFF2-40B4-BE49-F238E27FC236}">
                <a16:creationId xmlns:a16="http://schemas.microsoft.com/office/drawing/2014/main" id="{EAD642C2-9A23-6EA7-E905-B72A7818C7EC}"/>
              </a:ext>
            </a:extLst>
          </p:cNvPr>
          <p:cNvCxnSpPr>
            <a:cxnSpLocks/>
          </p:cNvCxnSpPr>
          <p:nvPr/>
        </p:nvCxnSpPr>
        <p:spPr>
          <a:xfrm>
            <a:off x="4482915" y="5368793"/>
            <a:ext cx="625661" cy="0"/>
          </a:xfrm>
          <a:prstGeom prst="straightConnector1">
            <a:avLst/>
          </a:prstGeom>
          <a:ln w="571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75" name="Check Kennis" descr="Checkmark with solid fill">
            <a:extLst>
              <a:ext uri="{FF2B5EF4-FFF2-40B4-BE49-F238E27FC236}">
                <a16:creationId xmlns:a16="http://schemas.microsoft.com/office/drawing/2014/main" id="{9C1E3D6F-C034-3386-47A3-877846E9BFB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6813" y="5095178"/>
            <a:ext cx="271318" cy="227846"/>
          </a:xfrm>
          <a:prstGeom prst="rect">
            <a:avLst/>
          </a:prstGeom>
        </p:spPr>
      </p:pic>
    </p:spTree>
    <p:extLst>
      <p:ext uri="{BB962C8B-B14F-4D97-AF65-F5344CB8AC3E}">
        <p14:creationId xmlns:p14="http://schemas.microsoft.com/office/powerpoint/2010/main" val="416143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38" name="Picture 37">
            <a:extLst>
              <a:ext uri="{FF2B5EF4-FFF2-40B4-BE49-F238E27FC236}">
                <a16:creationId xmlns:a16="http://schemas.microsoft.com/office/drawing/2014/main" id="{4D5D1FB8-60A7-144D-1BB9-50028B0AAE6A}"/>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39" name="Picture 38">
            <a:extLst>
              <a:ext uri="{FF2B5EF4-FFF2-40B4-BE49-F238E27FC236}">
                <a16:creationId xmlns:a16="http://schemas.microsoft.com/office/drawing/2014/main" id="{3436C9AF-CC62-380B-F871-663D1A476095}"/>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0" name="Picture 39">
            <a:extLst>
              <a:ext uri="{FF2B5EF4-FFF2-40B4-BE49-F238E27FC236}">
                <a16:creationId xmlns:a16="http://schemas.microsoft.com/office/drawing/2014/main" id="{8E8AA08F-926A-FE73-F353-C247C3CB9883}"/>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1" name="Picture 40">
            <a:extLst>
              <a:ext uri="{FF2B5EF4-FFF2-40B4-BE49-F238E27FC236}">
                <a16:creationId xmlns:a16="http://schemas.microsoft.com/office/drawing/2014/main" id="{9F9FC9DB-C680-D533-3B0F-5B32EF6B34F8}"/>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2" name="Picture 41">
            <a:extLst>
              <a:ext uri="{FF2B5EF4-FFF2-40B4-BE49-F238E27FC236}">
                <a16:creationId xmlns:a16="http://schemas.microsoft.com/office/drawing/2014/main" id="{EA5C00AB-D483-8486-AC5F-94ED1A6A96E5}"/>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3" name="Picture 42">
            <a:extLst>
              <a:ext uri="{FF2B5EF4-FFF2-40B4-BE49-F238E27FC236}">
                <a16:creationId xmlns:a16="http://schemas.microsoft.com/office/drawing/2014/main" id="{E54E140A-B7A6-A5B8-6DD6-613F39471599}"/>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4" name="Picture 43">
            <a:extLst>
              <a:ext uri="{FF2B5EF4-FFF2-40B4-BE49-F238E27FC236}">
                <a16:creationId xmlns:a16="http://schemas.microsoft.com/office/drawing/2014/main" id="{23E22D7B-7462-DE6E-9683-2ABE94979A2F}"/>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5" name="Picture 44">
            <a:extLst>
              <a:ext uri="{FF2B5EF4-FFF2-40B4-BE49-F238E27FC236}">
                <a16:creationId xmlns:a16="http://schemas.microsoft.com/office/drawing/2014/main" id="{04EFA784-3C4A-BD7F-719A-8D7C72612BC4}"/>
              </a:ext>
            </a:extLst>
          </p:cNvPr>
          <p:cNvPicPr>
            <a:picLocks noChangeAspect="1"/>
          </p:cNvPicPr>
          <p:nvPr/>
        </p:nvPicPr>
        <p:blipFill>
          <a:blip r:embed="rId8"/>
          <a:stretch>
            <a:fillRect/>
          </a:stretch>
        </p:blipFill>
        <p:spPr>
          <a:xfrm>
            <a:off x="10110838" y="4984403"/>
            <a:ext cx="1466298" cy="1099724"/>
          </a:xfrm>
          <a:prstGeom prst="rect">
            <a:avLst/>
          </a:prstGeom>
        </p:spPr>
      </p:pic>
      <p:sp>
        <p:nvSpPr>
          <p:cNvPr id="46" name="TextBox 45">
            <a:extLst>
              <a:ext uri="{FF2B5EF4-FFF2-40B4-BE49-F238E27FC236}">
                <a16:creationId xmlns:a16="http://schemas.microsoft.com/office/drawing/2014/main" id="{3E12192C-809F-49AF-2985-6A926E5AA3D0}"/>
              </a:ext>
            </a:extLst>
          </p:cNvPr>
          <p:cNvSpPr txBox="1"/>
          <p:nvPr/>
        </p:nvSpPr>
        <p:spPr>
          <a:xfrm>
            <a:off x="5841476" y="50318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C</a:t>
            </a:r>
          </a:p>
        </p:txBody>
      </p:sp>
      <p:sp>
        <p:nvSpPr>
          <p:cNvPr id="47" name="TextBox 46">
            <a:extLst>
              <a:ext uri="{FF2B5EF4-FFF2-40B4-BE49-F238E27FC236}">
                <a16:creationId xmlns:a16="http://schemas.microsoft.com/office/drawing/2014/main" id="{C1A9C5C7-F1CE-1C9E-4234-BB55CA69B492}"/>
              </a:ext>
            </a:extLst>
          </p:cNvPr>
          <p:cNvSpPr txBox="1"/>
          <p:nvPr/>
        </p:nvSpPr>
        <p:spPr>
          <a:xfrm>
            <a:off x="5993876" y="51842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sp>
        <p:nvSpPr>
          <p:cNvPr id="48" name="TextBox 47">
            <a:extLst>
              <a:ext uri="{FF2B5EF4-FFF2-40B4-BE49-F238E27FC236}">
                <a16:creationId xmlns:a16="http://schemas.microsoft.com/office/drawing/2014/main" id="{25EC6797-08A2-28B1-5025-C22FEAF6B76D}"/>
              </a:ext>
            </a:extLst>
          </p:cNvPr>
          <p:cNvSpPr txBox="1"/>
          <p:nvPr/>
        </p:nvSpPr>
        <p:spPr>
          <a:xfrm>
            <a:off x="5959480" y="565341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pic>
        <p:nvPicPr>
          <p:cNvPr id="49" name="Check Kennis" descr="Checkmark with solid fill">
            <a:extLst>
              <a:ext uri="{FF2B5EF4-FFF2-40B4-BE49-F238E27FC236}">
                <a16:creationId xmlns:a16="http://schemas.microsoft.com/office/drawing/2014/main" id="{48A41E36-F56C-78F4-7A80-FA858679FC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5090" y="5829291"/>
            <a:ext cx="271318" cy="227846"/>
          </a:xfrm>
          <a:prstGeom prst="rect">
            <a:avLst/>
          </a:prstGeom>
        </p:spPr>
      </p:pic>
      <p:pic>
        <p:nvPicPr>
          <p:cNvPr id="64" name="Check Kennis" descr="Checkmark with solid fill">
            <a:extLst>
              <a:ext uri="{FF2B5EF4-FFF2-40B4-BE49-F238E27FC236}">
                <a16:creationId xmlns:a16="http://schemas.microsoft.com/office/drawing/2014/main" id="{77E0E572-1F41-77A2-9606-DAD20AF2C5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2181" y="5254870"/>
            <a:ext cx="271318" cy="227846"/>
          </a:xfrm>
          <a:prstGeom prst="rect">
            <a:avLst/>
          </a:prstGeom>
        </p:spPr>
      </p:pic>
      <p:pic>
        <p:nvPicPr>
          <p:cNvPr id="75" name="Check Kennis" descr="Checkmark with solid fill">
            <a:extLst>
              <a:ext uri="{FF2B5EF4-FFF2-40B4-BE49-F238E27FC236}">
                <a16:creationId xmlns:a16="http://schemas.microsoft.com/office/drawing/2014/main" id="{274EA7DE-7C3C-1DD4-0C59-9A003314CC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6813" y="5095178"/>
            <a:ext cx="271318" cy="227846"/>
          </a:xfrm>
          <a:prstGeom prst="rect">
            <a:avLst/>
          </a:prstGeom>
        </p:spPr>
      </p:pic>
    </p:spTree>
    <p:extLst>
      <p:ext uri="{BB962C8B-B14F-4D97-AF65-F5344CB8AC3E}">
        <p14:creationId xmlns:p14="http://schemas.microsoft.com/office/powerpoint/2010/main" val="67377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38" name="Picture 37">
            <a:extLst>
              <a:ext uri="{FF2B5EF4-FFF2-40B4-BE49-F238E27FC236}">
                <a16:creationId xmlns:a16="http://schemas.microsoft.com/office/drawing/2014/main" id="{4D5D1FB8-60A7-144D-1BB9-50028B0AAE6A}"/>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39" name="Picture 38">
            <a:extLst>
              <a:ext uri="{FF2B5EF4-FFF2-40B4-BE49-F238E27FC236}">
                <a16:creationId xmlns:a16="http://schemas.microsoft.com/office/drawing/2014/main" id="{3436C9AF-CC62-380B-F871-663D1A476095}"/>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0" name="Picture 39">
            <a:extLst>
              <a:ext uri="{FF2B5EF4-FFF2-40B4-BE49-F238E27FC236}">
                <a16:creationId xmlns:a16="http://schemas.microsoft.com/office/drawing/2014/main" id="{8E8AA08F-926A-FE73-F353-C247C3CB9883}"/>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1" name="Picture 40">
            <a:extLst>
              <a:ext uri="{FF2B5EF4-FFF2-40B4-BE49-F238E27FC236}">
                <a16:creationId xmlns:a16="http://schemas.microsoft.com/office/drawing/2014/main" id="{9F9FC9DB-C680-D533-3B0F-5B32EF6B34F8}"/>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2" name="Picture 41">
            <a:extLst>
              <a:ext uri="{FF2B5EF4-FFF2-40B4-BE49-F238E27FC236}">
                <a16:creationId xmlns:a16="http://schemas.microsoft.com/office/drawing/2014/main" id="{EA5C00AB-D483-8486-AC5F-94ED1A6A96E5}"/>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3" name="Picture 42">
            <a:extLst>
              <a:ext uri="{FF2B5EF4-FFF2-40B4-BE49-F238E27FC236}">
                <a16:creationId xmlns:a16="http://schemas.microsoft.com/office/drawing/2014/main" id="{E54E140A-B7A6-A5B8-6DD6-613F39471599}"/>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4" name="Picture 43">
            <a:extLst>
              <a:ext uri="{FF2B5EF4-FFF2-40B4-BE49-F238E27FC236}">
                <a16:creationId xmlns:a16="http://schemas.microsoft.com/office/drawing/2014/main" id="{23E22D7B-7462-DE6E-9683-2ABE94979A2F}"/>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5" name="Picture 44">
            <a:extLst>
              <a:ext uri="{FF2B5EF4-FFF2-40B4-BE49-F238E27FC236}">
                <a16:creationId xmlns:a16="http://schemas.microsoft.com/office/drawing/2014/main" id="{04EFA784-3C4A-BD7F-719A-8D7C72612BC4}"/>
              </a:ext>
            </a:extLst>
          </p:cNvPr>
          <p:cNvPicPr>
            <a:picLocks noChangeAspect="1"/>
          </p:cNvPicPr>
          <p:nvPr/>
        </p:nvPicPr>
        <p:blipFill>
          <a:blip r:embed="rId8"/>
          <a:stretch>
            <a:fillRect/>
          </a:stretch>
        </p:blipFill>
        <p:spPr>
          <a:xfrm>
            <a:off x="10110838" y="4984403"/>
            <a:ext cx="1466298" cy="1099724"/>
          </a:xfrm>
          <a:prstGeom prst="rect">
            <a:avLst/>
          </a:prstGeom>
        </p:spPr>
      </p:pic>
      <p:sp>
        <p:nvSpPr>
          <p:cNvPr id="46" name="TextBox 45">
            <a:extLst>
              <a:ext uri="{FF2B5EF4-FFF2-40B4-BE49-F238E27FC236}">
                <a16:creationId xmlns:a16="http://schemas.microsoft.com/office/drawing/2014/main" id="{3E12192C-809F-49AF-2985-6A926E5AA3D0}"/>
              </a:ext>
            </a:extLst>
          </p:cNvPr>
          <p:cNvSpPr txBox="1"/>
          <p:nvPr/>
        </p:nvSpPr>
        <p:spPr>
          <a:xfrm>
            <a:off x="5841476" y="50318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C</a:t>
            </a:r>
          </a:p>
        </p:txBody>
      </p:sp>
      <p:sp>
        <p:nvSpPr>
          <p:cNvPr id="47" name="TextBox 46">
            <a:extLst>
              <a:ext uri="{FF2B5EF4-FFF2-40B4-BE49-F238E27FC236}">
                <a16:creationId xmlns:a16="http://schemas.microsoft.com/office/drawing/2014/main" id="{C1A9C5C7-F1CE-1C9E-4234-BB55CA69B492}"/>
              </a:ext>
            </a:extLst>
          </p:cNvPr>
          <p:cNvSpPr txBox="1"/>
          <p:nvPr/>
        </p:nvSpPr>
        <p:spPr>
          <a:xfrm>
            <a:off x="5993876" y="51842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sp>
        <p:nvSpPr>
          <p:cNvPr id="48" name="TextBox 47">
            <a:extLst>
              <a:ext uri="{FF2B5EF4-FFF2-40B4-BE49-F238E27FC236}">
                <a16:creationId xmlns:a16="http://schemas.microsoft.com/office/drawing/2014/main" id="{25EC6797-08A2-28B1-5025-C22FEAF6B76D}"/>
              </a:ext>
            </a:extLst>
          </p:cNvPr>
          <p:cNvSpPr txBox="1"/>
          <p:nvPr/>
        </p:nvSpPr>
        <p:spPr>
          <a:xfrm>
            <a:off x="5959480" y="565341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pic>
        <p:nvPicPr>
          <p:cNvPr id="49" name="Check Kennis" descr="Checkmark with solid fill">
            <a:extLst>
              <a:ext uri="{FF2B5EF4-FFF2-40B4-BE49-F238E27FC236}">
                <a16:creationId xmlns:a16="http://schemas.microsoft.com/office/drawing/2014/main" id="{48A41E36-F56C-78F4-7A80-FA858679FC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5090" y="5829291"/>
            <a:ext cx="271318" cy="227846"/>
          </a:xfrm>
          <a:prstGeom prst="rect">
            <a:avLst/>
          </a:prstGeom>
        </p:spPr>
      </p:pic>
      <p:pic>
        <p:nvPicPr>
          <p:cNvPr id="64" name="Check Kennis" descr="Checkmark with solid fill">
            <a:extLst>
              <a:ext uri="{FF2B5EF4-FFF2-40B4-BE49-F238E27FC236}">
                <a16:creationId xmlns:a16="http://schemas.microsoft.com/office/drawing/2014/main" id="{77E0E572-1F41-77A2-9606-DAD20AF2C5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2181" y="5254870"/>
            <a:ext cx="271318" cy="227846"/>
          </a:xfrm>
          <a:prstGeom prst="rect">
            <a:avLst/>
          </a:prstGeom>
        </p:spPr>
      </p:pic>
      <p:pic>
        <p:nvPicPr>
          <p:cNvPr id="75" name="Check Kennis" descr="Checkmark with solid fill">
            <a:extLst>
              <a:ext uri="{FF2B5EF4-FFF2-40B4-BE49-F238E27FC236}">
                <a16:creationId xmlns:a16="http://schemas.microsoft.com/office/drawing/2014/main" id="{274EA7DE-7C3C-1DD4-0C59-9A003314CC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6813" y="5095178"/>
            <a:ext cx="271318" cy="227846"/>
          </a:xfrm>
          <a:prstGeom prst="rect">
            <a:avLst/>
          </a:prstGeom>
        </p:spPr>
      </p:pic>
      <p:pic>
        <p:nvPicPr>
          <p:cNvPr id="28" name="Check Kennis" descr="Checkmark with solid fill">
            <a:extLst>
              <a:ext uri="{FF2B5EF4-FFF2-40B4-BE49-F238E27FC236}">
                <a16:creationId xmlns:a16="http://schemas.microsoft.com/office/drawing/2014/main" id="{70796A8C-4913-8017-368E-07BD9F03D8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6824" y="1153539"/>
            <a:ext cx="271318" cy="227846"/>
          </a:xfrm>
          <a:prstGeom prst="rect">
            <a:avLst/>
          </a:prstGeom>
        </p:spPr>
      </p:pic>
      <p:pic>
        <p:nvPicPr>
          <p:cNvPr id="29" name="Check Kennis" descr="Checkmark with solid fill">
            <a:extLst>
              <a:ext uri="{FF2B5EF4-FFF2-40B4-BE49-F238E27FC236}">
                <a16:creationId xmlns:a16="http://schemas.microsoft.com/office/drawing/2014/main" id="{DABEB5A2-72FF-5363-BA53-D20D91ED3E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6824" y="1899375"/>
            <a:ext cx="271318" cy="227846"/>
          </a:xfrm>
          <a:prstGeom prst="rect">
            <a:avLst/>
          </a:prstGeom>
        </p:spPr>
      </p:pic>
      <p:pic>
        <p:nvPicPr>
          <p:cNvPr id="30" name="Check Kennis" descr="Checkmark with solid fill">
            <a:extLst>
              <a:ext uri="{FF2B5EF4-FFF2-40B4-BE49-F238E27FC236}">
                <a16:creationId xmlns:a16="http://schemas.microsoft.com/office/drawing/2014/main" id="{989CBBA1-5331-28A6-B370-2EB3222D5D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8726" y="1496357"/>
            <a:ext cx="271318" cy="227846"/>
          </a:xfrm>
          <a:prstGeom prst="rect">
            <a:avLst/>
          </a:prstGeom>
        </p:spPr>
      </p:pic>
      <p:pic>
        <p:nvPicPr>
          <p:cNvPr id="31" name="Check Kennis" descr="Checkmark with solid fill">
            <a:extLst>
              <a:ext uri="{FF2B5EF4-FFF2-40B4-BE49-F238E27FC236}">
                <a16:creationId xmlns:a16="http://schemas.microsoft.com/office/drawing/2014/main" id="{6FE193B1-9F6D-723E-61F6-DD63A22358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782" y="2494003"/>
            <a:ext cx="271318" cy="227846"/>
          </a:xfrm>
          <a:prstGeom prst="rect">
            <a:avLst/>
          </a:prstGeom>
        </p:spPr>
      </p:pic>
      <p:pic>
        <p:nvPicPr>
          <p:cNvPr id="32" name="Check Kennis" descr="Checkmark with solid fill">
            <a:extLst>
              <a:ext uri="{FF2B5EF4-FFF2-40B4-BE49-F238E27FC236}">
                <a16:creationId xmlns:a16="http://schemas.microsoft.com/office/drawing/2014/main" id="{07ADC3B3-C827-0317-B05A-AF38FC4B2CF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782" y="3239839"/>
            <a:ext cx="271318" cy="227846"/>
          </a:xfrm>
          <a:prstGeom prst="rect">
            <a:avLst/>
          </a:prstGeom>
        </p:spPr>
      </p:pic>
      <p:pic>
        <p:nvPicPr>
          <p:cNvPr id="35" name="Check Kennis" descr="Checkmark with solid fill">
            <a:extLst>
              <a:ext uri="{FF2B5EF4-FFF2-40B4-BE49-F238E27FC236}">
                <a16:creationId xmlns:a16="http://schemas.microsoft.com/office/drawing/2014/main" id="{8BE12A7B-02F4-9FAB-50E5-0CF4802ACF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3684" y="2836821"/>
            <a:ext cx="271318" cy="227846"/>
          </a:xfrm>
          <a:prstGeom prst="rect">
            <a:avLst/>
          </a:prstGeom>
        </p:spPr>
      </p:pic>
      <p:pic>
        <p:nvPicPr>
          <p:cNvPr id="36" name="Check Kennis" descr="Checkmark with solid fill">
            <a:extLst>
              <a:ext uri="{FF2B5EF4-FFF2-40B4-BE49-F238E27FC236}">
                <a16:creationId xmlns:a16="http://schemas.microsoft.com/office/drawing/2014/main" id="{DBCED151-BEC2-C85C-4542-590DD0C4645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5533" y="3785851"/>
            <a:ext cx="271318" cy="227846"/>
          </a:xfrm>
          <a:prstGeom prst="rect">
            <a:avLst/>
          </a:prstGeom>
        </p:spPr>
      </p:pic>
      <p:pic>
        <p:nvPicPr>
          <p:cNvPr id="37" name="Check Kennis" descr="Checkmark with solid fill">
            <a:extLst>
              <a:ext uri="{FF2B5EF4-FFF2-40B4-BE49-F238E27FC236}">
                <a16:creationId xmlns:a16="http://schemas.microsoft.com/office/drawing/2014/main" id="{0C0CFE2F-C2D8-7218-A7D0-952F862D916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5533" y="4531687"/>
            <a:ext cx="271318" cy="227846"/>
          </a:xfrm>
          <a:prstGeom prst="rect">
            <a:avLst/>
          </a:prstGeom>
        </p:spPr>
      </p:pic>
      <p:pic>
        <p:nvPicPr>
          <p:cNvPr id="76" name="Check Kennis" descr="Checkmark with solid fill">
            <a:extLst>
              <a:ext uri="{FF2B5EF4-FFF2-40B4-BE49-F238E27FC236}">
                <a16:creationId xmlns:a16="http://schemas.microsoft.com/office/drawing/2014/main" id="{8AAC6CB1-1970-A06F-37F0-2EA48448A3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37435" y="4128669"/>
            <a:ext cx="271318" cy="227846"/>
          </a:xfrm>
          <a:prstGeom prst="rect">
            <a:avLst/>
          </a:prstGeom>
        </p:spPr>
      </p:pic>
      <p:pic>
        <p:nvPicPr>
          <p:cNvPr id="77" name="Check Kennis" descr="Checkmark with solid fill">
            <a:extLst>
              <a:ext uri="{FF2B5EF4-FFF2-40B4-BE49-F238E27FC236}">
                <a16:creationId xmlns:a16="http://schemas.microsoft.com/office/drawing/2014/main" id="{A13DAD24-66AE-939A-ECA7-4AC66941723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0851" y="1157746"/>
            <a:ext cx="271318" cy="227846"/>
          </a:xfrm>
          <a:prstGeom prst="rect">
            <a:avLst/>
          </a:prstGeom>
        </p:spPr>
      </p:pic>
      <p:pic>
        <p:nvPicPr>
          <p:cNvPr id="78" name="Check Kennis" descr="Checkmark with solid fill">
            <a:extLst>
              <a:ext uri="{FF2B5EF4-FFF2-40B4-BE49-F238E27FC236}">
                <a16:creationId xmlns:a16="http://schemas.microsoft.com/office/drawing/2014/main" id="{779DB9A5-8BDD-5011-042D-C698EF2E82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0851" y="1646511"/>
            <a:ext cx="271318" cy="227846"/>
          </a:xfrm>
          <a:prstGeom prst="rect">
            <a:avLst/>
          </a:prstGeom>
        </p:spPr>
      </p:pic>
      <p:pic>
        <p:nvPicPr>
          <p:cNvPr id="79" name="Check Kennis" descr="Checkmark with solid fill">
            <a:extLst>
              <a:ext uri="{FF2B5EF4-FFF2-40B4-BE49-F238E27FC236}">
                <a16:creationId xmlns:a16="http://schemas.microsoft.com/office/drawing/2014/main" id="{6CE89ED2-F904-4608-103F-F960C74C0E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8189" y="2475207"/>
            <a:ext cx="271318" cy="227846"/>
          </a:xfrm>
          <a:prstGeom prst="rect">
            <a:avLst/>
          </a:prstGeom>
        </p:spPr>
      </p:pic>
      <p:pic>
        <p:nvPicPr>
          <p:cNvPr id="80" name="Check Kennis" descr="Checkmark with solid fill">
            <a:extLst>
              <a:ext uri="{FF2B5EF4-FFF2-40B4-BE49-F238E27FC236}">
                <a16:creationId xmlns:a16="http://schemas.microsoft.com/office/drawing/2014/main" id="{2F377DFE-CBA5-2B7B-044A-74EB00F7BA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2391" y="2957731"/>
            <a:ext cx="271318" cy="227846"/>
          </a:xfrm>
          <a:prstGeom prst="rect">
            <a:avLst/>
          </a:prstGeom>
        </p:spPr>
      </p:pic>
      <p:pic>
        <p:nvPicPr>
          <p:cNvPr id="81" name="Check Kennis" descr="Checkmark with solid fill">
            <a:extLst>
              <a:ext uri="{FF2B5EF4-FFF2-40B4-BE49-F238E27FC236}">
                <a16:creationId xmlns:a16="http://schemas.microsoft.com/office/drawing/2014/main" id="{079D2B61-71F4-FBDB-AEAF-8F57FB09ED3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0091" y="2818025"/>
            <a:ext cx="271318" cy="227846"/>
          </a:xfrm>
          <a:prstGeom prst="rect">
            <a:avLst/>
          </a:prstGeom>
        </p:spPr>
      </p:pic>
      <p:pic>
        <p:nvPicPr>
          <p:cNvPr id="82" name="Check Kennis" descr="Checkmark with solid fill">
            <a:extLst>
              <a:ext uri="{FF2B5EF4-FFF2-40B4-BE49-F238E27FC236}">
                <a16:creationId xmlns:a16="http://schemas.microsoft.com/office/drawing/2014/main" id="{EA495214-1092-CE25-EAA3-1793F73DEB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94641" y="3729689"/>
            <a:ext cx="271318" cy="227846"/>
          </a:xfrm>
          <a:prstGeom prst="rect">
            <a:avLst/>
          </a:prstGeom>
        </p:spPr>
      </p:pic>
      <p:pic>
        <p:nvPicPr>
          <p:cNvPr id="83" name="Check Kennis" descr="Checkmark with solid fill">
            <a:extLst>
              <a:ext uri="{FF2B5EF4-FFF2-40B4-BE49-F238E27FC236}">
                <a16:creationId xmlns:a16="http://schemas.microsoft.com/office/drawing/2014/main" id="{CBA7E13F-B2CB-2917-FB59-F0A4A122C1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2391" y="4350023"/>
            <a:ext cx="271318" cy="227846"/>
          </a:xfrm>
          <a:prstGeom prst="rect">
            <a:avLst/>
          </a:prstGeom>
        </p:spPr>
      </p:pic>
      <p:pic>
        <p:nvPicPr>
          <p:cNvPr id="84" name="Check Kennis" descr="Checkmark with solid fill">
            <a:extLst>
              <a:ext uri="{FF2B5EF4-FFF2-40B4-BE49-F238E27FC236}">
                <a16:creationId xmlns:a16="http://schemas.microsoft.com/office/drawing/2014/main" id="{2F59AF1D-1FA1-735C-95F4-A29C65D8DBF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543" y="4072507"/>
            <a:ext cx="271318" cy="227846"/>
          </a:xfrm>
          <a:prstGeom prst="rect">
            <a:avLst/>
          </a:prstGeom>
        </p:spPr>
      </p:pic>
      <p:pic>
        <p:nvPicPr>
          <p:cNvPr id="85" name="Check Kennis" descr="Checkmark with solid fill">
            <a:extLst>
              <a:ext uri="{FF2B5EF4-FFF2-40B4-BE49-F238E27FC236}">
                <a16:creationId xmlns:a16="http://schemas.microsoft.com/office/drawing/2014/main" id="{0903F314-2BFD-C1B4-2640-815F979AAF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5260" y="5097272"/>
            <a:ext cx="271318" cy="227846"/>
          </a:xfrm>
          <a:prstGeom prst="rect">
            <a:avLst/>
          </a:prstGeom>
        </p:spPr>
      </p:pic>
      <p:pic>
        <p:nvPicPr>
          <p:cNvPr id="86" name="Check Kennis" descr="Checkmark with solid fill">
            <a:extLst>
              <a:ext uri="{FF2B5EF4-FFF2-40B4-BE49-F238E27FC236}">
                <a16:creationId xmlns:a16="http://schemas.microsoft.com/office/drawing/2014/main" id="{4ED3B1B7-8552-DEFE-40FD-96C70A91D0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7559" y="5278430"/>
            <a:ext cx="271318" cy="227846"/>
          </a:xfrm>
          <a:prstGeom prst="rect">
            <a:avLst/>
          </a:prstGeom>
        </p:spPr>
      </p:pic>
      <p:pic>
        <p:nvPicPr>
          <p:cNvPr id="87" name="Check Kennis" descr="Checkmark with solid fill">
            <a:extLst>
              <a:ext uri="{FF2B5EF4-FFF2-40B4-BE49-F238E27FC236}">
                <a16:creationId xmlns:a16="http://schemas.microsoft.com/office/drawing/2014/main" id="{906DDF80-D94F-23D5-9E75-D09FA709D6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257" y="5580774"/>
            <a:ext cx="271318" cy="227846"/>
          </a:xfrm>
          <a:prstGeom prst="rect">
            <a:avLst/>
          </a:prstGeom>
        </p:spPr>
      </p:pic>
    </p:spTree>
    <p:extLst>
      <p:ext uri="{BB962C8B-B14F-4D97-AF65-F5344CB8AC3E}">
        <p14:creationId xmlns:p14="http://schemas.microsoft.com/office/powerpoint/2010/main" val="279744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369332"/>
          </a:xfrm>
          <a:prstGeom prst="rect">
            <a:avLst/>
          </a:prstGeom>
          <a:noFill/>
        </p:spPr>
        <p:txBody>
          <a:bodyPr wrap="square" rtlCol="0">
            <a:spAutoFit/>
          </a:bodyPr>
          <a:lstStyle/>
          <a:p>
            <a:pPr algn="ctr"/>
            <a:r>
              <a:rPr lang="en-US" dirty="0"/>
              <a:t>…</a:t>
            </a: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871355" y="5052905"/>
            <a:ext cx="1019405" cy="369332"/>
          </a:xfrm>
          <a:prstGeom prst="rect">
            <a:avLst/>
          </a:prstGeom>
          <a:noFill/>
        </p:spPr>
        <p:txBody>
          <a:bodyPr wrap="square" rtlCol="0">
            <a:spAutoFit/>
          </a:bodyPr>
          <a:lstStyle/>
          <a:p>
            <a:r>
              <a:rPr lang="en-US" dirty="0"/>
              <a:t>…</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6" name="Rectangle 15">
            <a:extLst>
              <a:ext uri="{FF2B5EF4-FFF2-40B4-BE49-F238E27FC236}">
                <a16:creationId xmlns:a16="http://schemas.microsoft.com/office/drawing/2014/main" id="{0D556DC0-0DA0-BD9F-5FF5-EA1889E4FF75}"/>
              </a:ext>
            </a:extLst>
          </p:cNvPr>
          <p:cNvSpPr/>
          <p:nvPr/>
        </p:nvSpPr>
        <p:spPr>
          <a:xfrm>
            <a:off x="12529772" y="2983792"/>
            <a:ext cx="2292607" cy="2385704"/>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tangle 16">
            <a:extLst>
              <a:ext uri="{FF2B5EF4-FFF2-40B4-BE49-F238E27FC236}">
                <a16:creationId xmlns:a16="http://schemas.microsoft.com/office/drawing/2014/main" id="{968DAFA1-9FE9-1A01-A12B-6E8B2063EE84}"/>
              </a:ext>
            </a:extLst>
          </p:cNvPr>
          <p:cNvSpPr/>
          <p:nvPr/>
        </p:nvSpPr>
        <p:spPr>
          <a:xfrm>
            <a:off x="7503121" y="669084"/>
            <a:ext cx="2902207" cy="2624943"/>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15255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Theory: week 2</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20" name="TextBox 19">
            <a:extLst>
              <a:ext uri="{FF2B5EF4-FFF2-40B4-BE49-F238E27FC236}">
                <a16:creationId xmlns:a16="http://schemas.microsoft.com/office/drawing/2014/main" id="{C358ED1E-C886-C100-5FF3-01E92B317F0F}"/>
              </a:ext>
            </a:extLst>
          </p:cNvPr>
          <p:cNvSpPr txBox="1"/>
          <p:nvPr/>
        </p:nvSpPr>
        <p:spPr>
          <a:xfrm>
            <a:off x="2533050" y="1837172"/>
            <a:ext cx="1430449" cy="369332"/>
          </a:xfrm>
          <a:prstGeom prst="rect">
            <a:avLst/>
          </a:prstGeom>
          <a:noFill/>
        </p:spPr>
        <p:txBody>
          <a:bodyPr wrap="square" rtlCol="0">
            <a:spAutoFit/>
          </a:bodyPr>
          <a:lstStyle/>
          <a:p>
            <a:r>
              <a:rPr lang="en-US" dirty="0"/>
              <a:t>History</a:t>
            </a:r>
            <a:endParaRPr lang="nl-BE" dirty="0"/>
          </a:p>
        </p:txBody>
      </p:sp>
      <p:sp>
        <p:nvSpPr>
          <p:cNvPr id="21" name="TextBox 20">
            <a:extLst>
              <a:ext uri="{FF2B5EF4-FFF2-40B4-BE49-F238E27FC236}">
                <a16:creationId xmlns:a16="http://schemas.microsoft.com/office/drawing/2014/main" id="{166F7D04-59E5-1522-D530-C83DCB1D7FCB}"/>
              </a:ext>
            </a:extLst>
          </p:cNvPr>
          <p:cNvSpPr txBox="1"/>
          <p:nvPr/>
        </p:nvSpPr>
        <p:spPr>
          <a:xfrm>
            <a:off x="2496614" y="5148728"/>
            <a:ext cx="1357710" cy="369332"/>
          </a:xfrm>
          <a:prstGeom prst="rect">
            <a:avLst/>
          </a:prstGeom>
          <a:noFill/>
        </p:spPr>
        <p:txBody>
          <a:bodyPr wrap="square" rtlCol="0">
            <a:spAutoFit/>
          </a:bodyPr>
          <a:lstStyle/>
          <a:p>
            <a:r>
              <a:rPr lang="en-US" dirty="0"/>
              <a:t>Variation</a:t>
            </a:r>
            <a:endParaRPr lang="nl-BE" dirty="0"/>
          </a:p>
        </p:txBody>
      </p:sp>
      <p:sp>
        <p:nvSpPr>
          <p:cNvPr id="13" name="Rectangle 12">
            <a:extLst>
              <a:ext uri="{FF2B5EF4-FFF2-40B4-BE49-F238E27FC236}">
                <a16:creationId xmlns:a16="http://schemas.microsoft.com/office/drawing/2014/main" id="{15C95E75-70FC-4695-681A-947948254749}"/>
              </a:ext>
            </a:extLst>
          </p:cNvPr>
          <p:cNvSpPr/>
          <p:nvPr/>
        </p:nvSpPr>
        <p:spPr>
          <a:xfrm>
            <a:off x="5018648" y="445311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5" name="Rectangle 14">
            <a:extLst>
              <a:ext uri="{FF2B5EF4-FFF2-40B4-BE49-F238E27FC236}">
                <a16:creationId xmlns:a16="http://schemas.microsoft.com/office/drawing/2014/main" id="{6314A952-67FF-5318-4AF6-8AA4D275127D}"/>
              </a:ext>
            </a:extLst>
          </p:cNvPr>
          <p:cNvSpPr/>
          <p:nvPr/>
        </p:nvSpPr>
        <p:spPr>
          <a:xfrm>
            <a:off x="5018648" y="125510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6" name="Rectangle 15">
            <a:extLst>
              <a:ext uri="{FF2B5EF4-FFF2-40B4-BE49-F238E27FC236}">
                <a16:creationId xmlns:a16="http://schemas.microsoft.com/office/drawing/2014/main" id="{93AB112E-F6BD-A29B-0163-2EF7FA218A62}"/>
              </a:ext>
            </a:extLst>
          </p:cNvPr>
          <p:cNvSpPr/>
          <p:nvPr/>
        </p:nvSpPr>
        <p:spPr>
          <a:xfrm>
            <a:off x="5018648" y="4944220"/>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85AE107B-236C-E167-8BFE-A15CBAC5E2E2}"/>
              </a:ext>
            </a:extLst>
          </p:cNvPr>
          <p:cNvSpPr/>
          <p:nvPr/>
        </p:nvSpPr>
        <p:spPr>
          <a:xfrm>
            <a:off x="7978316" y="12602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8" name="Rectangle 17">
            <a:extLst>
              <a:ext uri="{FF2B5EF4-FFF2-40B4-BE49-F238E27FC236}">
                <a16:creationId xmlns:a16="http://schemas.microsoft.com/office/drawing/2014/main" id="{C5914D96-2BFD-8028-B100-A0816A2DF7AE}"/>
              </a:ext>
            </a:extLst>
          </p:cNvPr>
          <p:cNvSpPr/>
          <p:nvPr/>
        </p:nvSpPr>
        <p:spPr>
          <a:xfrm>
            <a:off x="7975124" y="180016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9" name="Rectangle 18">
            <a:extLst>
              <a:ext uri="{FF2B5EF4-FFF2-40B4-BE49-F238E27FC236}">
                <a16:creationId xmlns:a16="http://schemas.microsoft.com/office/drawing/2014/main" id="{CE665447-E706-A9F0-12B8-A917C67E74E6}"/>
              </a:ext>
            </a:extLst>
          </p:cNvPr>
          <p:cNvSpPr/>
          <p:nvPr/>
        </p:nvSpPr>
        <p:spPr>
          <a:xfrm>
            <a:off x="7975124" y="237948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22" name="Rectangle 21">
            <a:extLst>
              <a:ext uri="{FF2B5EF4-FFF2-40B4-BE49-F238E27FC236}">
                <a16:creationId xmlns:a16="http://schemas.microsoft.com/office/drawing/2014/main" id="{57DB48D0-5548-B159-3B8D-ED815C02A9CA}"/>
              </a:ext>
            </a:extLst>
          </p:cNvPr>
          <p:cNvSpPr/>
          <p:nvPr/>
        </p:nvSpPr>
        <p:spPr>
          <a:xfrm>
            <a:off x="7982344" y="445103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4" name="Rectangle 23">
            <a:extLst>
              <a:ext uri="{FF2B5EF4-FFF2-40B4-BE49-F238E27FC236}">
                <a16:creationId xmlns:a16="http://schemas.microsoft.com/office/drawing/2014/main" id="{ED9E4B1C-E7A0-1CBB-BE44-EFCED74ADFA5}"/>
              </a:ext>
            </a:extLst>
          </p:cNvPr>
          <p:cNvSpPr/>
          <p:nvPr/>
        </p:nvSpPr>
        <p:spPr>
          <a:xfrm>
            <a:off x="7979152" y="499096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5" name="Rectangle 24">
            <a:extLst>
              <a:ext uri="{FF2B5EF4-FFF2-40B4-BE49-F238E27FC236}">
                <a16:creationId xmlns:a16="http://schemas.microsoft.com/office/drawing/2014/main" id="{BC388869-BB56-85BF-4DD6-9E972E8DAC51}"/>
              </a:ext>
            </a:extLst>
          </p:cNvPr>
          <p:cNvSpPr/>
          <p:nvPr/>
        </p:nvSpPr>
        <p:spPr>
          <a:xfrm>
            <a:off x="7979152" y="557028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Tree>
    <p:extLst>
      <p:ext uri="{BB962C8B-B14F-4D97-AF65-F5344CB8AC3E}">
        <p14:creationId xmlns:p14="http://schemas.microsoft.com/office/powerpoint/2010/main" val="283313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Change</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483447" y="5052905"/>
            <a:ext cx="1407314" cy="369332"/>
          </a:xfrm>
          <a:prstGeom prst="rect">
            <a:avLst/>
          </a:prstGeom>
          <a:noFill/>
        </p:spPr>
        <p:txBody>
          <a:bodyPr wrap="square" rtlCol="0">
            <a:spAutoFit/>
          </a:bodyPr>
          <a:lstStyle/>
          <a:p>
            <a:r>
              <a:rPr lang="en-US" dirty="0"/>
              <a:t>Implications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Theory: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942A1DAE-A948-0369-25B9-1D5802EFC55A}"/>
              </a:ext>
            </a:extLst>
          </p:cNvPr>
          <p:cNvSpPr/>
          <p:nvPr/>
        </p:nvSpPr>
        <p:spPr>
          <a:xfrm>
            <a:off x="5018647" y="455798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5" name="Rectangle 14">
            <a:extLst>
              <a:ext uri="{FF2B5EF4-FFF2-40B4-BE49-F238E27FC236}">
                <a16:creationId xmlns:a16="http://schemas.microsoft.com/office/drawing/2014/main" id="{431695DC-2A82-354C-20E5-0CBC2A19AE15}"/>
              </a:ext>
            </a:extLst>
          </p:cNvPr>
          <p:cNvSpPr/>
          <p:nvPr/>
        </p:nvSpPr>
        <p:spPr>
          <a:xfrm>
            <a:off x="5018648" y="135138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6" name="Rectangle 15">
            <a:extLst>
              <a:ext uri="{FF2B5EF4-FFF2-40B4-BE49-F238E27FC236}">
                <a16:creationId xmlns:a16="http://schemas.microsoft.com/office/drawing/2014/main" id="{1E864719-D80C-1E9A-AEB2-69E7D88B81E1}"/>
              </a:ext>
            </a:extLst>
          </p:cNvPr>
          <p:cNvSpPr/>
          <p:nvPr/>
        </p:nvSpPr>
        <p:spPr>
          <a:xfrm>
            <a:off x="5032459" y="187956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C8932FDB-3C78-405A-BC72-59A59E7B30DF}"/>
              </a:ext>
            </a:extLst>
          </p:cNvPr>
          <p:cNvSpPr/>
          <p:nvPr/>
        </p:nvSpPr>
        <p:spPr>
          <a:xfrm>
            <a:off x="5032459" y="240045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 name="Rectangle 17">
            <a:extLst>
              <a:ext uri="{FF2B5EF4-FFF2-40B4-BE49-F238E27FC236}">
                <a16:creationId xmlns:a16="http://schemas.microsoft.com/office/drawing/2014/main" id="{50067177-B7DE-89F8-B18C-0CEB08C69213}"/>
              </a:ext>
            </a:extLst>
          </p:cNvPr>
          <p:cNvSpPr/>
          <p:nvPr/>
        </p:nvSpPr>
        <p:spPr>
          <a:xfrm>
            <a:off x="7916144" y="56487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9" name="Rectangle 18">
            <a:extLst>
              <a:ext uri="{FF2B5EF4-FFF2-40B4-BE49-F238E27FC236}">
                <a16:creationId xmlns:a16="http://schemas.microsoft.com/office/drawing/2014/main" id="{AE5092F0-DDAB-08B4-89DA-3C1AD93F6BAD}"/>
              </a:ext>
            </a:extLst>
          </p:cNvPr>
          <p:cNvSpPr/>
          <p:nvPr/>
        </p:nvSpPr>
        <p:spPr>
          <a:xfrm>
            <a:off x="7916145" y="4394188"/>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20" name="Rectangle 19">
            <a:extLst>
              <a:ext uri="{FF2B5EF4-FFF2-40B4-BE49-F238E27FC236}">
                <a16:creationId xmlns:a16="http://schemas.microsoft.com/office/drawing/2014/main" id="{8ECD53D3-EDDD-9157-8002-BDF6DCB42CD6}"/>
              </a:ext>
            </a:extLst>
          </p:cNvPr>
          <p:cNvSpPr/>
          <p:nvPr/>
        </p:nvSpPr>
        <p:spPr>
          <a:xfrm>
            <a:off x="7916144" y="489986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21" name="Rectangle 20">
            <a:extLst>
              <a:ext uri="{FF2B5EF4-FFF2-40B4-BE49-F238E27FC236}">
                <a16:creationId xmlns:a16="http://schemas.microsoft.com/office/drawing/2014/main" id="{8DCC17BA-968E-807A-A6C3-D84F8C353FC2}"/>
              </a:ext>
            </a:extLst>
          </p:cNvPr>
          <p:cNvSpPr/>
          <p:nvPr/>
        </p:nvSpPr>
        <p:spPr>
          <a:xfrm>
            <a:off x="7978316" y="134376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2" name="Rectangle 21">
            <a:extLst>
              <a:ext uri="{FF2B5EF4-FFF2-40B4-BE49-F238E27FC236}">
                <a16:creationId xmlns:a16="http://schemas.microsoft.com/office/drawing/2014/main" id="{C12C4E7B-ED35-D0CE-5C71-BE3333450E9E}"/>
              </a:ext>
            </a:extLst>
          </p:cNvPr>
          <p:cNvSpPr/>
          <p:nvPr/>
        </p:nvSpPr>
        <p:spPr>
          <a:xfrm>
            <a:off x="7975124" y="188369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4" name="Rectangle 23">
            <a:extLst>
              <a:ext uri="{FF2B5EF4-FFF2-40B4-BE49-F238E27FC236}">
                <a16:creationId xmlns:a16="http://schemas.microsoft.com/office/drawing/2014/main" id="{BC17369A-812B-D666-2222-1C52FD566B7B}"/>
              </a:ext>
            </a:extLst>
          </p:cNvPr>
          <p:cNvSpPr/>
          <p:nvPr/>
        </p:nvSpPr>
        <p:spPr>
          <a:xfrm>
            <a:off x="7975124" y="24630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Tree>
    <p:extLst>
      <p:ext uri="{BB962C8B-B14F-4D97-AF65-F5344CB8AC3E}">
        <p14:creationId xmlns:p14="http://schemas.microsoft.com/office/powerpoint/2010/main" val="2688200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7" y="1807885"/>
            <a:ext cx="1407313" cy="369332"/>
          </a:xfrm>
          <a:prstGeom prst="rect">
            <a:avLst/>
          </a:prstGeom>
          <a:noFill/>
        </p:spPr>
        <p:txBody>
          <a:bodyPr wrap="square" rtlCol="0">
            <a:spAutoFit/>
          </a:bodyPr>
          <a:lstStyle/>
          <a:p>
            <a:r>
              <a:rPr lang="en-US" dirty="0"/>
              <a:t>Old 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339377" y="5052905"/>
            <a:ext cx="1551384" cy="369332"/>
          </a:xfrm>
          <a:prstGeom prst="rect">
            <a:avLst/>
          </a:prstGeom>
          <a:noFill/>
        </p:spPr>
        <p:txBody>
          <a:bodyPr wrap="square" rtlCol="0">
            <a:spAutoFit/>
          </a:bodyPr>
          <a:lstStyle/>
          <a:p>
            <a:r>
              <a:rPr lang="en-US" dirty="0"/>
              <a:t>New methods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2</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18611879-E3AB-D5D9-8189-901ECCD633FC}"/>
              </a:ext>
            </a:extLst>
          </p:cNvPr>
          <p:cNvSpPr/>
          <p:nvPr/>
        </p:nvSpPr>
        <p:spPr>
          <a:xfrm>
            <a:off x="5018646" y="455464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5" name="Rectangle 14">
            <a:extLst>
              <a:ext uri="{FF2B5EF4-FFF2-40B4-BE49-F238E27FC236}">
                <a16:creationId xmlns:a16="http://schemas.microsoft.com/office/drawing/2014/main" id="{668AB18F-1D97-BE2D-0529-D13C738EBB37}"/>
              </a:ext>
            </a:extLst>
          </p:cNvPr>
          <p:cNvSpPr/>
          <p:nvPr/>
        </p:nvSpPr>
        <p:spPr>
          <a:xfrm>
            <a:off x="5020623" y="521072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6" name="Rectangle 15">
            <a:extLst>
              <a:ext uri="{FF2B5EF4-FFF2-40B4-BE49-F238E27FC236}">
                <a16:creationId xmlns:a16="http://schemas.microsoft.com/office/drawing/2014/main" id="{DD28D022-2FE0-AAFC-FE87-5BA2A2FEEE20}"/>
              </a:ext>
            </a:extLst>
          </p:cNvPr>
          <p:cNvSpPr/>
          <p:nvPr/>
        </p:nvSpPr>
        <p:spPr>
          <a:xfrm>
            <a:off x="5018648"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97DF1A71-1339-41AB-ECA7-CD66F02C9717}"/>
              </a:ext>
            </a:extLst>
          </p:cNvPr>
          <p:cNvSpPr/>
          <p:nvPr/>
        </p:nvSpPr>
        <p:spPr>
          <a:xfrm>
            <a:off x="5018647" y="195275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 name="Rectangle 17">
            <a:extLst>
              <a:ext uri="{FF2B5EF4-FFF2-40B4-BE49-F238E27FC236}">
                <a16:creationId xmlns:a16="http://schemas.microsoft.com/office/drawing/2014/main" id="{05951FE5-C81B-1DF6-9B61-3D5716288E78}"/>
              </a:ext>
            </a:extLst>
          </p:cNvPr>
          <p:cNvSpPr/>
          <p:nvPr/>
        </p:nvSpPr>
        <p:spPr>
          <a:xfrm>
            <a:off x="5018647" y="253950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9" name="Rectangle 18">
            <a:extLst>
              <a:ext uri="{FF2B5EF4-FFF2-40B4-BE49-F238E27FC236}">
                <a16:creationId xmlns:a16="http://schemas.microsoft.com/office/drawing/2014/main" id="{CB32D189-F462-BA3B-0010-82ACA08785E9}"/>
              </a:ext>
            </a:extLst>
          </p:cNvPr>
          <p:cNvSpPr/>
          <p:nvPr/>
        </p:nvSpPr>
        <p:spPr>
          <a:xfrm>
            <a:off x="7963359" y="137308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0" name="Rectangle 19">
            <a:extLst>
              <a:ext uri="{FF2B5EF4-FFF2-40B4-BE49-F238E27FC236}">
                <a16:creationId xmlns:a16="http://schemas.microsoft.com/office/drawing/2014/main" id="{40E85D92-3972-300F-04A9-0A51487482E3}"/>
              </a:ext>
            </a:extLst>
          </p:cNvPr>
          <p:cNvSpPr/>
          <p:nvPr/>
        </p:nvSpPr>
        <p:spPr>
          <a:xfrm>
            <a:off x="7918449" y="515559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1" name="Rectangle 20">
            <a:extLst>
              <a:ext uri="{FF2B5EF4-FFF2-40B4-BE49-F238E27FC236}">
                <a16:creationId xmlns:a16="http://schemas.microsoft.com/office/drawing/2014/main" id="{D05047E6-1564-3B12-4A37-B0E48A5812FC}"/>
              </a:ext>
            </a:extLst>
          </p:cNvPr>
          <p:cNvSpPr/>
          <p:nvPr/>
        </p:nvSpPr>
        <p:spPr>
          <a:xfrm>
            <a:off x="7963359" y="196236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22" name="Rectangle 21">
            <a:extLst>
              <a:ext uri="{FF2B5EF4-FFF2-40B4-BE49-F238E27FC236}">
                <a16:creationId xmlns:a16="http://schemas.microsoft.com/office/drawing/2014/main" id="{B4F18DE7-54EA-8EC8-FDFE-290AD581389B}"/>
              </a:ext>
            </a:extLst>
          </p:cNvPr>
          <p:cNvSpPr/>
          <p:nvPr/>
        </p:nvSpPr>
        <p:spPr>
          <a:xfrm>
            <a:off x="7919514" y="455933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4" name="Rectangle 23">
            <a:extLst>
              <a:ext uri="{FF2B5EF4-FFF2-40B4-BE49-F238E27FC236}">
                <a16:creationId xmlns:a16="http://schemas.microsoft.com/office/drawing/2014/main" id="{0A0ADFF6-FC0A-86CA-92E0-B66643DB94E3}"/>
              </a:ext>
            </a:extLst>
          </p:cNvPr>
          <p:cNvSpPr/>
          <p:nvPr/>
        </p:nvSpPr>
        <p:spPr>
          <a:xfrm>
            <a:off x="7918449" y="572157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Tree>
    <p:extLst>
      <p:ext uri="{BB962C8B-B14F-4D97-AF65-F5344CB8AC3E}">
        <p14:creationId xmlns:p14="http://schemas.microsoft.com/office/powerpoint/2010/main" val="30236412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8" y="1508560"/>
            <a:ext cx="1407313" cy="923330"/>
          </a:xfrm>
          <a:prstGeom prst="rect">
            <a:avLst/>
          </a:prstGeom>
          <a:noFill/>
        </p:spPr>
        <p:txBody>
          <a:bodyPr wrap="square" rtlCol="0">
            <a:spAutoFit/>
          </a:bodyPr>
          <a:lstStyle/>
          <a:p>
            <a:r>
              <a:rPr lang="en-US" dirty="0"/>
              <a:t>Advanced new</a:t>
            </a:r>
          </a:p>
          <a:p>
            <a:r>
              <a:rPr lang="en-US" dirty="0"/>
              <a:t>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192215" y="5052905"/>
            <a:ext cx="1698546" cy="369332"/>
          </a:xfrm>
          <a:prstGeom prst="rect">
            <a:avLst/>
          </a:prstGeom>
          <a:noFill/>
        </p:spPr>
        <p:txBody>
          <a:bodyPr wrap="square" rtlCol="0">
            <a:spAutoFit/>
          </a:bodyPr>
          <a:lstStyle/>
          <a:p>
            <a:r>
              <a:rPr lang="en-US" dirty="0"/>
              <a:t>Research Paper</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A4C870CB-92BB-DAA8-29F1-A9E818D2ED78}"/>
              </a:ext>
            </a:extLst>
          </p:cNvPr>
          <p:cNvSpPr/>
          <p:nvPr/>
        </p:nvSpPr>
        <p:spPr>
          <a:xfrm>
            <a:off x="5018647" y="4688597"/>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5" name="Rectangle 14">
            <a:extLst>
              <a:ext uri="{FF2B5EF4-FFF2-40B4-BE49-F238E27FC236}">
                <a16:creationId xmlns:a16="http://schemas.microsoft.com/office/drawing/2014/main" id="{4B007719-3A4D-8CB5-5A50-1558A87B918A}"/>
              </a:ext>
            </a:extLst>
          </p:cNvPr>
          <p:cNvSpPr/>
          <p:nvPr/>
        </p:nvSpPr>
        <p:spPr>
          <a:xfrm>
            <a:off x="5018648"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6" name="Rectangle 15">
            <a:extLst>
              <a:ext uri="{FF2B5EF4-FFF2-40B4-BE49-F238E27FC236}">
                <a16:creationId xmlns:a16="http://schemas.microsoft.com/office/drawing/2014/main" id="{09FF8707-ECAE-3364-0FEA-B31F0510C8AF}"/>
              </a:ext>
            </a:extLst>
          </p:cNvPr>
          <p:cNvSpPr/>
          <p:nvPr/>
        </p:nvSpPr>
        <p:spPr>
          <a:xfrm>
            <a:off x="5023426" y="202183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7" name="Rectangle 16">
            <a:extLst>
              <a:ext uri="{FF2B5EF4-FFF2-40B4-BE49-F238E27FC236}">
                <a16:creationId xmlns:a16="http://schemas.microsoft.com/office/drawing/2014/main" id="{947AA204-405B-B3F6-49FB-9C4632A7E40C}"/>
              </a:ext>
            </a:extLst>
          </p:cNvPr>
          <p:cNvSpPr/>
          <p:nvPr/>
        </p:nvSpPr>
        <p:spPr>
          <a:xfrm>
            <a:off x="8020777" y="486458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8" name="Rectangle 17">
            <a:extLst>
              <a:ext uri="{FF2B5EF4-FFF2-40B4-BE49-F238E27FC236}">
                <a16:creationId xmlns:a16="http://schemas.microsoft.com/office/drawing/2014/main" id="{70B2BFD7-E8DB-7D3B-5DD4-32769662EE4F}"/>
              </a:ext>
            </a:extLst>
          </p:cNvPr>
          <p:cNvSpPr/>
          <p:nvPr/>
        </p:nvSpPr>
        <p:spPr>
          <a:xfrm>
            <a:off x="8020808" y="194304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9" name="Rectangle 18">
            <a:extLst>
              <a:ext uri="{FF2B5EF4-FFF2-40B4-BE49-F238E27FC236}">
                <a16:creationId xmlns:a16="http://schemas.microsoft.com/office/drawing/2014/main" id="{8C7F3406-838E-8912-6B44-1904CCD3726E}"/>
              </a:ext>
            </a:extLst>
          </p:cNvPr>
          <p:cNvSpPr/>
          <p:nvPr/>
        </p:nvSpPr>
        <p:spPr>
          <a:xfrm>
            <a:off x="8021873" y="134678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0" name="Rectangle 19">
            <a:extLst>
              <a:ext uri="{FF2B5EF4-FFF2-40B4-BE49-F238E27FC236}">
                <a16:creationId xmlns:a16="http://schemas.microsoft.com/office/drawing/2014/main" id="{3D741C32-E1F7-9636-24B0-F00B104D46D5}"/>
              </a:ext>
            </a:extLst>
          </p:cNvPr>
          <p:cNvSpPr/>
          <p:nvPr/>
        </p:nvSpPr>
        <p:spPr>
          <a:xfrm>
            <a:off x="8020808" y="25090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21" name="Rectangle 20">
            <a:extLst>
              <a:ext uri="{FF2B5EF4-FFF2-40B4-BE49-F238E27FC236}">
                <a16:creationId xmlns:a16="http://schemas.microsoft.com/office/drawing/2014/main" id="{DEE68B04-CDE4-D767-C55B-5F53B6333FA6}"/>
              </a:ext>
            </a:extLst>
          </p:cNvPr>
          <p:cNvSpPr/>
          <p:nvPr/>
        </p:nvSpPr>
        <p:spPr>
          <a:xfrm>
            <a:off x="8020777" y="533336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2" name="Rectangle 21">
            <a:extLst>
              <a:ext uri="{FF2B5EF4-FFF2-40B4-BE49-F238E27FC236}">
                <a16:creationId xmlns:a16="http://schemas.microsoft.com/office/drawing/2014/main" id="{54BDC424-217F-BA49-ACD3-4FF4A2042F75}"/>
              </a:ext>
            </a:extLst>
          </p:cNvPr>
          <p:cNvSpPr/>
          <p:nvPr/>
        </p:nvSpPr>
        <p:spPr>
          <a:xfrm>
            <a:off x="8021842" y="433476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4" name="Rectangle 23">
            <a:extLst>
              <a:ext uri="{FF2B5EF4-FFF2-40B4-BE49-F238E27FC236}">
                <a16:creationId xmlns:a16="http://schemas.microsoft.com/office/drawing/2014/main" id="{E7B3E0E6-8640-2AB0-7F97-B380AE8D3513}"/>
              </a:ext>
            </a:extLst>
          </p:cNvPr>
          <p:cNvSpPr/>
          <p:nvPr/>
        </p:nvSpPr>
        <p:spPr>
          <a:xfrm>
            <a:off x="8020777" y="583817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Tree>
    <p:extLst>
      <p:ext uri="{BB962C8B-B14F-4D97-AF65-F5344CB8AC3E}">
        <p14:creationId xmlns:p14="http://schemas.microsoft.com/office/powerpoint/2010/main" val="378337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58" y="966303"/>
            <a:ext cx="10515600" cy="1325563"/>
          </a:xfrm>
        </p:spPr>
        <p:txBody>
          <a:bodyPr/>
          <a:lstStyle/>
          <a:p>
            <a:r>
              <a:rPr lang="en-US" b="1" dirty="0">
                <a:solidFill>
                  <a:srgbClr val="405671"/>
                </a:solidFill>
              </a:rPr>
              <a:t>Skills?</a:t>
            </a:r>
            <a:endParaRPr lang="nl-BE" b="1" dirty="0">
              <a:solidFill>
                <a:srgbClr val="405671"/>
              </a:solidFill>
            </a:endParaRPr>
          </a:p>
        </p:txBody>
      </p:sp>
      <p:sp>
        <p:nvSpPr>
          <p:cNvPr id="9" name="Rectangle 8"/>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Intro</a:t>
            </a:r>
          </a:p>
        </p:txBody>
      </p:sp>
      <p:sp>
        <p:nvSpPr>
          <p:cNvPr id="10" name="Rectangle: Rounded Corners 9">
            <a:extLst>
              <a:ext uri="{FF2B5EF4-FFF2-40B4-BE49-F238E27FC236}">
                <a16:creationId xmlns:a16="http://schemas.microsoft.com/office/drawing/2014/main" id="{672E774A-9DCB-4966-ABC6-F45DE99B2B4C}"/>
              </a:ext>
            </a:extLst>
          </p:cNvPr>
          <p:cNvSpPr/>
          <p:nvPr/>
        </p:nvSpPr>
        <p:spPr>
          <a:xfrm>
            <a:off x="8079497" y="914375"/>
            <a:ext cx="3621741" cy="1059721"/>
          </a:xfrm>
          <a:prstGeom prst="roundRect">
            <a:avLst/>
          </a:prstGeom>
          <a:solidFill>
            <a:srgbClr val="FFD0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05671"/>
                </a:solidFill>
              </a:rPr>
              <a:t>Output scientific research – see </a:t>
            </a:r>
          </a:p>
          <a:p>
            <a:pPr algn="ctr"/>
            <a:r>
              <a:rPr lang="en-US" sz="2000" dirty="0">
                <a:solidFill>
                  <a:srgbClr val="405671"/>
                </a:solidFill>
              </a:rPr>
              <a:t>ASSET-H knowledge clip</a:t>
            </a:r>
            <a:endParaRPr lang="nl-BE" sz="2000" dirty="0">
              <a:solidFill>
                <a:srgbClr val="405671"/>
              </a:solidFill>
            </a:endParaRPr>
          </a:p>
        </p:txBody>
      </p:sp>
      <p:graphicFrame>
        <p:nvGraphicFramePr>
          <p:cNvPr id="11" name="Diagram 10">
            <a:extLst>
              <a:ext uri="{FF2B5EF4-FFF2-40B4-BE49-F238E27FC236}">
                <a16:creationId xmlns:a16="http://schemas.microsoft.com/office/drawing/2014/main" id="{F0CAE54D-E825-4425-B9F0-05D347061F92}"/>
              </a:ext>
            </a:extLst>
          </p:cNvPr>
          <p:cNvGraphicFramePr/>
          <p:nvPr>
            <p:extLst>
              <p:ext uri="{D42A27DB-BD31-4B8C-83A1-F6EECF244321}">
                <p14:modId xmlns:p14="http://schemas.microsoft.com/office/powerpoint/2010/main" val="1019247346"/>
              </p:ext>
            </p:extLst>
          </p:nvPr>
        </p:nvGraphicFramePr>
        <p:xfrm>
          <a:off x="2937163" y="1787585"/>
          <a:ext cx="6978536" cy="4156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78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10554" y="684810"/>
            <a:ext cx="8828690" cy="4810191"/>
          </a:xfrm>
          <a:prstGeom prst="rect">
            <a:avLst/>
          </a:prstGeom>
          <a:noFill/>
        </p:spPr>
        <p:txBody>
          <a:bodyPr wrap="square" lIns="65306" tIns="32653" rIns="65306" bIns="32653" rtlCol="0">
            <a:spAutoFit/>
          </a:bodyPr>
          <a:lstStyle/>
          <a:p>
            <a:pPr marL="367400" indent="-367400">
              <a:lnSpc>
                <a:spcPct val="150000"/>
              </a:lnSpc>
              <a:buAutoNum type="arabicPeriod"/>
            </a:pPr>
            <a:r>
              <a:rPr lang="en-US" sz="2400" b="1" dirty="0">
                <a:solidFill>
                  <a:srgbClr val="405671"/>
                </a:solidFill>
                <a:latin typeface="Cambria" panose="02040503050406030204" pitchFamily="18" charset="0"/>
              </a:rPr>
              <a:t>Start page </a:t>
            </a:r>
          </a:p>
          <a:p>
            <a:pPr marL="367400" indent="-367400">
              <a:lnSpc>
                <a:spcPct val="150000"/>
              </a:lnSpc>
              <a:buAutoNum type="arabicPeriod"/>
            </a:pPr>
            <a:r>
              <a:rPr lang="en-US" sz="2400" b="1" dirty="0">
                <a:solidFill>
                  <a:srgbClr val="405671"/>
                </a:solidFill>
                <a:latin typeface="Cambria" panose="02040503050406030204" pitchFamily="18" charset="0"/>
              </a:rPr>
              <a:t>Story board</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Structure</a:t>
            </a:r>
            <a:endParaRPr lang="en-US" sz="2400" b="1" dirty="0">
              <a:solidFill>
                <a:srgbClr val="405671"/>
              </a:solidFill>
              <a:latin typeface="Cambria" panose="02040503050406030204" pitchFamily="18" charset="0"/>
            </a:endParaRP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Content</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Learning activities</a:t>
            </a:r>
          </a:p>
          <a:p>
            <a:pPr marL="841190" lvl="1" indent="-457200">
              <a:lnSpc>
                <a:spcPct val="150000"/>
              </a:lnSpc>
              <a:buFont typeface="+mj-lt"/>
              <a:buAutoNum type="arabicPeriod"/>
            </a:pPr>
            <a:r>
              <a:rPr lang="en-US" sz="2000" dirty="0">
                <a:solidFill>
                  <a:srgbClr val="405671"/>
                </a:solidFill>
                <a:latin typeface="Cambria" panose="02040503050406030204" pitchFamily="18" charset="0"/>
              </a:rPr>
              <a:t>Communication</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WHEN will you inform students?</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ABOUT WHAT will you inform students? </a:t>
            </a:r>
          </a:p>
          <a:p>
            <a:pPr marL="1298390" lvl="2" indent="-457200">
              <a:lnSpc>
                <a:spcPct val="150000"/>
              </a:lnSpc>
              <a:buFont typeface="Arial" panose="020B0604020202020204" pitchFamily="34" charset="0"/>
              <a:buChar char="•"/>
            </a:pPr>
            <a:r>
              <a:rPr lang="en-US" sz="2000" dirty="0">
                <a:solidFill>
                  <a:srgbClr val="405671"/>
                </a:solidFill>
                <a:latin typeface="Cambria" panose="02040503050406030204" pitchFamily="18" charset="0"/>
              </a:rPr>
              <a:t>(HOW?)</a:t>
            </a:r>
          </a:p>
          <a:p>
            <a:pPr marL="383990" lvl="1">
              <a:lnSpc>
                <a:spcPct val="150000"/>
              </a:lnSpc>
            </a:pPr>
            <a:r>
              <a:rPr lang="en-US" sz="2000" dirty="0">
                <a:solidFill>
                  <a:srgbClr val="405671"/>
                </a:solidFill>
                <a:latin typeface="Cambria" panose="02040503050406030204" pitchFamily="18" charset="0"/>
              </a:rPr>
              <a:t>	</a:t>
            </a:r>
          </a:p>
        </p:txBody>
      </p:sp>
      <p:sp>
        <p:nvSpPr>
          <p:cNvPr id="2" name="Rectangle 2"/>
          <p:cNvSpPr>
            <a:spLocks noChangeArrowheads="1"/>
          </p:cNvSpPr>
          <p:nvPr/>
        </p:nvSpPr>
        <p:spPr bwMode="auto">
          <a:xfrm>
            <a:off x="5863773" y="3903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a:p>
        </p:txBody>
      </p:sp>
      <p:sp>
        <p:nvSpPr>
          <p:cNvPr id="6" name="Rectangle 5"/>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Story board</a:t>
            </a:r>
          </a:p>
        </p:txBody>
      </p:sp>
    </p:spTree>
    <p:extLst>
      <p:ext uri="{BB962C8B-B14F-4D97-AF65-F5344CB8AC3E}">
        <p14:creationId xmlns:p14="http://schemas.microsoft.com/office/powerpoint/2010/main" val="32472054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38" name="Picture 37">
            <a:extLst>
              <a:ext uri="{FF2B5EF4-FFF2-40B4-BE49-F238E27FC236}">
                <a16:creationId xmlns:a16="http://schemas.microsoft.com/office/drawing/2014/main" id="{4D5D1FB8-60A7-144D-1BB9-50028B0AAE6A}"/>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39" name="Picture 38">
            <a:extLst>
              <a:ext uri="{FF2B5EF4-FFF2-40B4-BE49-F238E27FC236}">
                <a16:creationId xmlns:a16="http://schemas.microsoft.com/office/drawing/2014/main" id="{3436C9AF-CC62-380B-F871-663D1A476095}"/>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0" name="Picture 39">
            <a:extLst>
              <a:ext uri="{FF2B5EF4-FFF2-40B4-BE49-F238E27FC236}">
                <a16:creationId xmlns:a16="http://schemas.microsoft.com/office/drawing/2014/main" id="{8E8AA08F-926A-FE73-F353-C247C3CB9883}"/>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1" name="Picture 40">
            <a:extLst>
              <a:ext uri="{FF2B5EF4-FFF2-40B4-BE49-F238E27FC236}">
                <a16:creationId xmlns:a16="http://schemas.microsoft.com/office/drawing/2014/main" id="{9F9FC9DB-C680-D533-3B0F-5B32EF6B34F8}"/>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2" name="Picture 41">
            <a:extLst>
              <a:ext uri="{FF2B5EF4-FFF2-40B4-BE49-F238E27FC236}">
                <a16:creationId xmlns:a16="http://schemas.microsoft.com/office/drawing/2014/main" id="{EA5C00AB-D483-8486-AC5F-94ED1A6A96E5}"/>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3" name="Picture 42">
            <a:extLst>
              <a:ext uri="{FF2B5EF4-FFF2-40B4-BE49-F238E27FC236}">
                <a16:creationId xmlns:a16="http://schemas.microsoft.com/office/drawing/2014/main" id="{E54E140A-B7A6-A5B8-6DD6-613F39471599}"/>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4" name="Picture 43">
            <a:extLst>
              <a:ext uri="{FF2B5EF4-FFF2-40B4-BE49-F238E27FC236}">
                <a16:creationId xmlns:a16="http://schemas.microsoft.com/office/drawing/2014/main" id="{23E22D7B-7462-DE6E-9683-2ABE94979A2F}"/>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5" name="Picture 44">
            <a:extLst>
              <a:ext uri="{FF2B5EF4-FFF2-40B4-BE49-F238E27FC236}">
                <a16:creationId xmlns:a16="http://schemas.microsoft.com/office/drawing/2014/main" id="{04EFA784-3C4A-BD7F-719A-8D7C72612BC4}"/>
              </a:ext>
            </a:extLst>
          </p:cNvPr>
          <p:cNvPicPr>
            <a:picLocks noChangeAspect="1"/>
          </p:cNvPicPr>
          <p:nvPr/>
        </p:nvPicPr>
        <p:blipFill>
          <a:blip r:embed="rId8"/>
          <a:stretch>
            <a:fillRect/>
          </a:stretch>
        </p:blipFill>
        <p:spPr>
          <a:xfrm>
            <a:off x="10110838" y="4984403"/>
            <a:ext cx="1466298" cy="1099724"/>
          </a:xfrm>
          <a:prstGeom prst="rect">
            <a:avLst/>
          </a:prstGeom>
        </p:spPr>
      </p:pic>
      <p:sp>
        <p:nvSpPr>
          <p:cNvPr id="46" name="TextBox 45">
            <a:extLst>
              <a:ext uri="{FF2B5EF4-FFF2-40B4-BE49-F238E27FC236}">
                <a16:creationId xmlns:a16="http://schemas.microsoft.com/office/drawing/2014/main" id="{3E12192C-809F-49AF-2985-6A926E5AA3D0}"/>
              </a:ext>
            </a:extLst>
          </p:cNvPr>
          <p:cNvSpPr txBox="1"/>
          <p:nvPr/>
        </p:nvSpPr>
        <p:spPr>
          <a:xfrm>
            <a:off x="5841476" y="50318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C</a:t>
            </a:r>
          </a:p>
        </p:txBody>
      </p:sp>
      <p:sp>
        <p:nvSpPr>
          <p:cNvPr id="47" name="TextBox 46">
            <a:extLst>
              <a:ext uri="{FF2B5EF4-FFF2-40B4-BE49-F238E27FC236}">
                <a16:creationId xmlns:a16="http://schemas.microsoft.com/office/drawing/2014/main" id="{C1A9C5C7-F1CE-1C9E-4234-BB55CA69B492}"/>
              </a:ext>
            </a:extLst>
          </p:cNvPr>
          <p:cNvSpPr txBox="1"/>
          <p:nvPr/>
        </p:nvSpPr>
        <p:spPr>
          <a:xfrm>
            <a:off x="5993876" y="51842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sp>
        <p:nvSpPr>
          <p:cNvPr id="48" name="TextBox 47">
            <a:extLst>
              <a:ext uri="{FF2B5EF4-FFF2-40B4-BE49-F238E27FC236}">
                <a16:creationId xmlns:a16="http://schemas.microsoft.com/office/drawing/2014/main" id="{25EC6797-08A2-28B1-5025-C22FEAF6B76D}"/>
              </a:ext>
            </a:extLst>
          </p:cNvPr>
          <p:cNvSpPr txBox="1"/>
          <p:nvPr/>
        </p:nvSpPr>
        <p:spPr>
          <a:xfrm>
            <a:off x="5959480" y="565341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pic>
        <p:nvPicPr>
          <p:cNvPr id="49" name="Check Kennis" descr="Checkmark with solid fill">
            <a:extLst>
              <a:ext uri="{FF2B5EF4-FFF2-40B4-BE49-F238E27FC236}">
                <a16:creationId xmlns:a16="http://schemas.microsoft.com/office/drawing/2014/main" id="{48A41E36-F56C-78F4-7A80-FA858679FC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5090" y="5829291"/>
            <a:ext cx="271318" cy="227846"/>
          </a:xfrm>
          <a:prstGeom prst="rect">
            <a:avLst/>
          </a:prstGeom>
        </p:spPr>
      </p:pic>
      <p:pic>
        <p:nvPicPr>
          <p:cNvPr id="64" name="Check Kennis" descr="Checkmark with solid fill">
            <a:extLst>
              <a:ext uri="{FF2B5EF4-FFF2-40B4-BE49-F238E27FC236}">
                <a16:creationId xmlns:a16="http://schemas.microsoft.com/office/drawing/2014/main" id="{77E0E572-1F41-77A2-9606-DAD20AF2C5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2181" y="5254870"/>
            <a:ext cx="271318" cy="227846"/>
          </a:xfrm>
          <a:prstGeom prst="rect">
            <a:avLst/>
          </a:prstGeom>
        </p:spPr>
      </p:pic>
      <p:pic>
        <p:nvPicPr>
          <p:cNvPr id="75" name="Check Kennis" descr="Checkmark with solid fill">
            <a:extLst>
              <a:ext uri="{FF2B5EF4-FFF2-40B4-BE49-F238E27FC236}">
                <a16:creationId xmlns:a16="http://schemas.microsoft.com/office/drawing/2014/main" id="{274EA7DE-7C3C-1DD4-0C59-9A003314CC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6813" y="5095178"/>
            <a:ext cx="271318" cy="227846"/>
          </a:xfrm>
          <a:prstGeom prst="rect">
            <a:avLst/>
          </a:prstGeom>
        </p:spPr>
      </p:pic>
      <p:pic>
        <p:nvPicPr>
          <p:cNvPr id="28" name="Check Kennis" descr="Checkmark with solid fill">
            <a:extLst>
              <a:ext uri="{FF2B5EF4-FFF2-40B4-BE49-F238E27FC236}">
                <a16:creationId xmlns:a16="http://schemas.microsoft.com/office/drawing/2014/main" id="{70796A8C-4913-8017-368E-07BD9F03D8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6824" y="1153539"/>
            <a:ext cx="271318" cy="227846"/>
          </a:xfrm>
          <a:prstGeom prst="rect">
            <a:avLst/>
          </a:prstGeom>
        </p:spPr>
      </p:pic>
      <p:pic>
        <p:nvPicPr>
          <p:cNvPr id="29" name="Check Kennis" descr="Checkmark with solid fill">
            <a:extLst>
              <a:ext uri="{FF2B5EF4-FFF2-40B4-BE49-F238E27FC236}">
                <a16:creationId xmlns:a16="http://schemas.microsoft.com/office/drawing/2014/main" id="{DABEB5A2-72FF-5363-BA53-D20D91ED3E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6824" y="1899375"/>
            <a:ext cx="271318" cy="227846"/>
          </a:xfrm>
          <a:prstGeom prst="rect">
            <a:avLst/>
          </a:prstGeom>
        </p:spPr>
      </p:pic>
      <p:pic>
        <p:nvPicPr>
          <p:cNvPr id="30" name="Check Kennis" descr="Checkmark with solid fill">
            <a:extLst>
              <a:ext uri="{FF2B5EF4-FFF2-40B4-BE49-F238E27FC236}">
                <a16:creationId xmlns:a16="http://schemas.microsoft.com/office/drawing/2014/main" id="{989CBBA1-5331-28A6-B370-2EB3222D5D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8726" y="1496357"/>
            <a:ext cx="271318" cy="227846"/>
          </a:xfrm>
          <a:prstGeom prst="rect">
            <a:avLst/>
          </a:prstGeom>
        </p:spPr>
      </p:pic>
      <p:pic>
        <p:nvPicPr>
          <p:cNvPr id="31" name="Check Kennis" descr="Checkmark with solid fill">
            <a:extLst>
              <a:ext uri="{FF2B5EF4-FFF2-40B4-BE49-F238E27FC236}">
                <a16:creationId xmlns:a16="http://schemas.microsoft.com/office/drawing/2014/main" id="{6FE193B1-9F6D-723E-61F6-DD63A22358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782" y="2494003"/>
            <a:ext cx="271318" cy="227846"/>
          </a:xfrm>
          <a:prstGeom prst="rect">
            <a:avLst/>
          </a:prstGeom>
        </p:spPr>
      </p:pic>
      <p:pic>
        <p:nvPicPr>
          <p:cNvPr id="32" name="Check Kennis" descr="Checkmark with solid fill">
            <a:extLst>
              <a:ext uri="{FF2B5EF4-FFF2-40B4-BE49-F238E27FC236}">
                <a16:creationId xmlns:a16="http://schemas.microsoft.com/office/drawing/2014/main" id="{07ADC3B3-C827-0317-B05A-AF38FC4B2CF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782" y="3239839"/>
            <a:ext cx="271318" cy="227846"/>
          </a:xfrm>
          <a:prstGeom prst="rect">
            <a:avLst/>
          </a:prstGeom>
        </p:spPr>
      </p:pic>
      <p:pic>
        <p:nvPicPr>
          <p:cNvPr id="35" name="Check Kennis" descr="Checkmark with solid fill">
            <a:extLst>
              <a:ext uri="{FF2B5EF4-FFF2-40B4-BE49-F238E27FC236}">
                <a16:creationId xmlns:a16="http://schemas.microsoft.com/office/drawing/2014/main" id="{8BE12A7B-02F4-9FAB-50E5-0CF4802ACF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3684" y="2836821"/>
            <a:ext cx="271318" cy="227846"/>
          </a:xfrm>
          <a:prstGeom prst="rect">
            <a:avLst/>
          </a:prstGeom>
        </p:spPr>
      </p:pic>
      <p:pic>
        <p:nvPicPr>
          <p:cNvPr id="36" name="Check Kennis" descr="Checkmark with solid fill">
            <a:extLst>
              <a:ext uri="{FF2B5EF4-FFF2-40B4-BE49-F238E27FC236}">
                <a16:creationId xmlns:a16="http://schemas.microsoft.com/office/drawing/2014/main" id="{DBCED151-BEC2-C85C-4542-590DD0C4645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5533" y="3785851"/>
            <a:ext cx="271318" cy="227846"/>
          </a:xfrm>
          <a:prstGeom prst="rect">
            <a:avLst/>
          </a:prstGeom>
        </p:spPr>
      </p:pic>
      <p:pic>
        <p:nvPicPr>
          <p:cNvPr id="37" name="Check Kennis" descr="Checkmark with solid fill">
            <a:extLst>
              <a:ext uri="{FF2B5EF4-FFF2-40B4-BE49-F238E27FC236}">
                <a16:creationId xmlns:a16="http://schemas.microsoft.com/office/drawing/2014/main" id="{0C0CFE2F-C2D8-7218-A7D0-952F862D916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5533" y="4531687"/>
            <a:ext cx="271318" cy="227846"/>
          </a:xfrm>
          <a:prstGeom prst="rect">
            <a:avLst/>
          </a:prstGeom>
        </p:spPr>
      </p:pic>
      <p:pic>
        <p:nvPicPr>
          <p:cNvPr id="76" name="Check Kennis" descr="Checkmark with solid fill">
            <a:extLst>
              <a:ext uri="{FF2B5EF4-FFF2-40B4-BE49-F238E27FC236}">
                <a16:creationId xmlns:a16="http://schemas.microsoft.com/office/drawing/2014/main" id="{8AAC6CB1-1970-A06F-37F0-2EA48448A3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37435" y="4128669"/>
            <a:ext cx="271318" cy="227846"/>
          </a:xfrm>
          <a:prstGeom prst="rect">
            <a:avLst/>
          </a:prstGeom>
        </p:spPr>
      </p:pic>
      <p:pic>
        <p:nvPicPr>
          <p:cNvPr id="77" name="Check Kennis" descr="Checkmark with solid fill">
            <a:extLst>
              <a:ext uri="{FF2B5EF4-FFF2-40B4-BE49-F238E27FC236}">
                <a16:creationId xmlns:a16="http://schemas.microsoft.com/office/drawing/2014/main" id="{A13DAD24-66AE-939A-ECA7-4AC66941723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0851" y="1157746"/>
            <a:ext cx="271318" cy="227846"/>
          </a:xfrm>
          <a:prstGeom prst="rect">
            <a:avLst/>
          </a:prstGeom>
        </p:spPr>
      </p:pic>
      <p:pic>
        <p:nvPicPr>
          <p:cNvPr id="78" name="Check Kennis" descr="Checkmark with solid fill">
            <a:extLst>
              <a:ext uri="{FF2B5EF4-FFF2-40B4-BE49-F238E27FC236}">
                <a16:creationId xmlns:a16="http://schemas.microsoft.com/office/drawing/2014/main" id="{779DB9A5-8BDD-5011-042D-C698EF2E82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0851" y="1646511"/>
            <a:ext cx="271318" cy="227846"/>
          </a:xfrm>
          <a:prstGeom prst="rect">
            <a:avLst/>
          </a:prstGeom>
        </p:spPr>
      </p:pic>
      <p:pic>
        <p:nvPicPr>
          <p:cNvPr id="79" name="Check Kennis" descr="Checkmark with solid fill">
            <a:extLst>
              <a:ext uri="{FF2B5EF4-FFF2-40B4-BE49-F238E27FC236}">
                <a16:creationId xmlns:a16="http://schemas.microsoft.com/office/drawing/2014/main" id="{6CE89ED2-F904-4608-103F-F960C74C0E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8189" y="2475207"/>
            <a:ext cx="271318" cy="227846"/>
          </a:xfrm>
          <a:prstGeom prst="rect">
            <a:avLst/>
          </a:prstGeom>
        </p:spPr>
      </p:pic>
      <p:pic>
        <p:nvPicPr>
          <p:cNvPr id="80" name="Check Kennis" descr="Checkmark with solid fill">
            <a:extLst>
              <a:ext uri="{FF2B5EF4-FFF2-40B4-BE49-F238E27FC236}">
                <a16:creationId xmlns:a16="http://schemas.microsoft.com/office/drawing/2014/main" id="{2F377DFE-CBA5-2B7B-044A-74EB00F7BA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2391" y="2957731"/>
            <a:ext cx="271318" cy="227846"/>
          </a:xfrm>
          <a:prstGeom prst="rect">
            <a:avLst/>
          </a:prstGeom>
        </p:spPr>
      </p:pic>
      <p:pic>
        <p:nvPicPr>
          <p:cNvPr id="81" name="Check Kennis" descr="Checkmark with solid fill">
            <a:extLst>
              <a:ext uri="{FF2B5EF4-FFF2-40B4-BE49-F238E27FC236}">
                <a16:creationId xmlns:a16="http://schemas.microsoft.com/office/drawing/2014/main" id="{079D2B61-71F4-FBDB-AEAF-8F57FB09ED3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0091" y="2818025"/>
            <a:ext cx="271318" cy="227846"/>
          </a:xfrm>
          <a:prstGeom prst="rect">
            <a:avLst/>
          </a:prstGeom>
        </p:spPr>
      </p:pic>
      <p:pic>
        <p:nvPicPr>
          <p:cNvPr id="82" name="Check Kennis" descr="Checkmark with solid fill">
            <a:extLst>
              <a:ext uri="{FF2B5EF4-FFF2-40B4-BE49-F238E27FC236}">
                <a16:creationId xmlns:a16="http://schemas.microsoft.com/office/drawing/2014/main" id="{EA495214-1092-CE25-EAA3-1793F73DEB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94641" y="3729689"/>
            <a:ext cx="271318" cy="227846"/>
          </a:xfrm>
          <a:prstGeom prst="rect">
            <a:avLst/>
          </a:prstGeom>
        </p:spPr>
      </p:pic>
      <p:pic>
        <p:nvPicPr>
          <p:cNvPr id="83" name="Check Kennis" descr="Checkmark with solid fill">
            <a:extLst>
              <a:ext uri="{FF2B5EF4-FFF2-40B4-BE49-F238E27FC236}">
                <a16:creationId xmlns:a16="http://schemas.microsoft.com/office/drawing/2014/main" id="{CBA7E13F-B2CB-2917-FB59-F0A4A122C1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2391" y="4350023"/>
            <a:ext cx="271318" cy="227846"/>
          </a:xfrm>
          <a:prstGeom prst="rect">
            <a:avLst/>
          </a:prstGeom>
        </p:spPr>
      </p:pic>
      <p:pic>
        <p:nvPicPr>
          <p:cNvPr id="84" name="Check Kennis" descr="Checkmark with solid fill">
            <a:extLst>
              <a:ext uri="{FF2B5EF4-FFF2-40B4-BE49-F238E27FC236}">
                <a16:creationId xmlns:a16="http://schemas.microsoft.com/office/drawing/2014/main" id="{2F59AF1D-1FA1-735C-95F4-A29C65D8DBF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543" y="4072507"/>
            <a:ext cx="271318" cy="227846"/>
          </a:xfrm>
          <a:prstGeom prst="rect">
            <a:avLst/>
          </a:prstGeom>
        </p:spPr>
      </p:pic>
      <p:pic>
        <p:nvPicPr>
          <p:cNvPr id="85" name="Check Kennis" descr="Checkmark with solid fill">
            <a:extLst>
              <a:ext uri="{FF2B5EF4-FFF2-40B4-BE49-F238E27FC236}">
                <a16:creationId xmlns:a16="http://schemas.microsoft.com/office/drawing/2014/main" id="{0903F314-2BFD-C1B4-2640-815F979AAF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5260" y="5097272"/>
            <a:ext cx="271318" cy="227846"/>
          </a:xfrm>
          <a:prstGeom prst="rect">
            <a:avLst/>
          </a:prstGeom>
        </p:spPr>
      </p:pic>
      <p:pic>
        <p:nvPicPr>
          <p:cNvPr id="86" name="Check Kennis" descr="Checkmark with solid fill">
            <a:extLst>
              <a:ext uri="{FF2B5EF4-FFF2-40B4-BE49-F238E27FC236}">
                <a16:creationId xmlns:a16="http://schemas.microsoft.com/office/drawing/2014/main" id="{4ED3B1B7-8552-DEFE-40FD-96C70A91D0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7559" y="5278430"/>
            <a:ext cx="271318" cy="227846"/>
          </a:xfrm>
          <a:prstGeom prst="rect">
            <a:avLst/>
          </a:prstGeom>
        </p:spPr>
      </p:pic>
      <p:pic>
        <p:nvPicPr>
          <p:cNvPr id="87" name="Check Kennis" descr="Checkmark with solid fill">
            <a:extLst>
              <a:ext uri="{FF2B5EF4-FFF2-40B4-BE49-F238E27FC236}">
                <a16:creationId xmlns:a16="http://schemas.microsoft.com/office/drawing/2014/main" id="{906DDF80-D94F-23D5-9E75-D09FA709D6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257" y="5580774"/>
            <a:ext cx="271318" cy="227846"/>
          </a:xfrm>
          <a:prstGeom prst="rect">
            <a:avLst/>
          </a:prstGeom>
        </p:spPr>
      </p:pic>
    </p:spTree>
    <p:extLst>
      <p:ext uri="{BB962C8B-B14F-4D97-AF65-F5344CB8AC3E}">
        <p14:creationId xmlns:p14="http://schemas.microsoft.com/office/powerpoint/2010/main" val="38256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7D26C554-5538-45F3-94D8-ADA9AC3A0D56}"/>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pic>
        <p:nvPicPr>
          <p:cNvPr id="5" name="Picture 4">
            <a:extLst>
              <a:ext uri="{FF2B5EF4-FFF2-40B4-BE49-F238E27FC236}">
                <a16:creationId xmlns:a16="http://schemas.microsoft.com/office/drawing/2014/main" id="{4025AD10-A69C-E555-C9FD-D18325B09D5E}"/>
              </a:ext>
            </a:extLst>
          </p:cNvPr>
          <p:cNvPicPr>
            <a:picLocks noChangeAspect="1"/>
          </p:cNvPicPr>
          <p:nvPr/>
        </p:nvPicPr>
        <p:blipFill>
          <a:blip r:embed="rId3"/>
          <a:stretch>
            <a:fillRect/>
          </a:stretch>
        </p:blipFill>
        <p:spPr>
          <a:xfrm>
            <a:off x="1418511" y="10226"/>
            <a:ext cx="9712648" cy="6858000"/>
          </a:xfrm>
          <a:prstGeom prst="rect">
            <a:avLst/>
          </a:prstGeom>
        </p:spPr>
      </p:pic>
      <p:pic>
        <p:nvPicPr>
          <p:cNvPr id="50" name="Picture 49">
            <a:extLst>
              <a:ext uri="{FF2B5EF4-FFF2-40B4-BE49-F238E27FC236}">
                <a16:creationId xmlns:a16="http://schemas.microsoft.com/office/drawing/2014/main" id="{4BAFE12C-A79E-4B48-BEB4-36701EA03A43}"/>
              </a:ext>
            </a:extLst>
          </p:cNvPr>
          <p:cNvPicPr>
            <a:picLocks noChangeAspect="1"/>
          </p:cNvPicPr>
          <p:nvPr/>
        </p:nvPicPr>
        <p:blipFill>
          <a:blip r:embed="rId4"/>
          <a:stretch>
            <a:fillRect/>
          </a:stretch>
        </p:blipFill>
        <p:spPr>
          <a:xfrm>
            <a:off x="1858909" y="934507"/>
            <a:ext cx="1543997" cy="1157998"/>
          </a:xfrm>
          <a:prstGeom prst="rect">
            <a:avLst/>
          </a:prstGeom>
        </p:spPr>
      </p:pic>
      <p:pic>
        <p:nvPicPr>
          <p:cNvPr id="52" name="Picture 51">
            <a:extLst>
              <a:ext uri="{FF2B5EF4-FFF2-40B4-BE49-F238E27FC236}">
                <a16:creationId xmlns:a16="http://schemas.microsoft.com/office/drawing/2014/main" id="{50BF1B5B-4D3E-4D13-9175-DB506E69B184}"/>
              </a:ext>
            </a:extLst>
          </p:cNvPr>
          <p:cNvPicPr>
            <a:picLocks noChangeAspect="1"/>
          </p:cNvPicPr>
          <p:nvPr/>
        </p:nvPicPr>
        <p:blipFill>
          <a:blip r:embed="rId4"/>
          <a:stretch>
            <a:fillRect/>
          </a:stretch>
        </p:blipFill>
        <p:spPr>
          <a:xfrm>
            <a:off x="1876174" y="2270987"/>
            <a:ext cx="1543997" cy="1157998"/>
          </a:xfrm>
          <a:prstGeom prst="rect">
            <a:avLst/>
          </a:prstGeom>
        </p:spPr>
      </p:pic>
      <p:pic>
        <p:nvPicPr>
          <p:cNvPr id="53" name="Picture 52">
            <a:extLst>
              <a:ext uri="{FF2B5EF4-FFF2-40B4-BE49-F238E27FC236}">
                <a16:creationId xmlns:a16="http://schemas.microsoft.com/office/drawing/2014/main" id="{40B54F98-C8E0-4288-A7FC-9C18FDE1C3A9}"/>
              </a:ext>
            </a:extLst>
          </p:cNvPr>
          <p:cNvPicPr>
            <a:picLocks noChangeAspect="1"/>
          </p:cNvPicPr>
          <p:nvPr/>
        </p:nvPicPr>
        <p:blipFill>
          <a:blip r:embed="rId4"/>
          <a:stretch>
            <a:fillRect/>
          </a:stretch>
        </p:blipFill>
        <p:spPr>
          <a:xfrm>
            <a:off x="1890350" y="3592349"/>
            <a:ext cx="1543997" cy="1157998"/>
          </a:xfrm>
          <a:prstGeom prst="rect">
            <a:avLst/>
          </a:prstGeom>
        </p:spPr>
      </p:pic>
      <p:pic>
        <p:nvPicPr>
          <p:cNvPr id="54" name="Picture 53">
            <a:extLst>
              <a:ext uri="{FF2B5EF4-FFF2-40B4-BE49-F238E27FC236}">
                <a16:creationId xmlns:a16="http://schemas.microsoft.com/office/drawing/2014/main" id="{2D30395F-A087-4DE5-AB79-4F2A459FB4F3}"/>
              </a:ext>
            </a:extLst>
          </p:cNvPr>
          <p:cNvPicPr>
            <a:picLocks noChangeAspect="1"/>
          </p:cNvPicPr>
          <p:nvPr/>
        </p:nvPicPr>
        <p:blipFill>
          <a:blip r:embed="rId4"/>
          <a:stretch>
            <a:fillRect/>
          </a:stretch>
        </p:blipFill>
        <p:spPr>
          <a:xfrm>
            <a:off x="1876173" y="4849583"/>
            <a:ext cx="1543997" cy="1157998"/>
          </a:xfrm>
          <a:prstGeom prst="rect">
            <a:avLst/>
          </a:prstGeom>
        </p:spPr>
      </p:pic>
      <p:sp>
        <p:nvSpPr>
          <p:cNvPr id="4" name="TextBox 3">
            <a:extLst>
              <a:ext uri="{FF2B5EF4-FFF2-40B4-BE49-F238E27FC236}">
                <a16:creationId xmlns:a16="http://schemas.microsoft.com/office/drawing/2014/main" id="{AB737CB7-3F05-490B-8E71-4406A35F460A}"/>
              </a:ext>
            </a:extLst>
          </p:cNvPr>
          <p:cNvSpPr txBox="1"/>
          <p:nvPr/>
        </p:nvSpPr>
        <p:spPr>
          <a:xfrm>
            <a:off x="2030802" y="1274951"/>
            <a:ext cx="1305585" cy="369332"/>
          </a:xfrm>
          <a:prstGeom prst="rect">
            <a:avLst/>
          </a:prstGeom>
          <a:noFill/>
        </p:spPr>
        <p:txBody>
          <a:bodyPr wrap="square" rtlCol="0">
            <a:spAutoFit/>
          </a:bodyPr>
          <a:lstStyle/>
          <a:p>
            <a:r>
              <a:rPr lang="en-US" dirty="0"/>
              <a:t>History</a:t>
            </a:r>
            <a:endParaRPr lang="nl-BE" dirty="0"/>
          </a:p>
        </p:txBody>
      </p:sp>
      <p:sp>
        <p:nvSpPr>
          <p:cNvPr id="33" name="TextBox 32">
            <a:extLst>
              <a:ext uri="{FF2B5EF4-FFF2-40B4-BE49-F238E27FC236}">
                <a16:creationId xmlns:a16="http://schemas.microsoft.com/office/drawing/2014/main" id="{800CB496-6A82-4936-9FA3-B52AA35B4901}"/>
              </a:ext>
            </a:extLst>
          </p:cNvPr>
          <p:cNvSpPr txBox="1"/>
          <p:nvPr/>
        </p:nvSpPr>
        <p:spPr>
          <a:xfrm>
            <a:off x="1990341" y="2640840"/>
            <a:ext cx="1305585" cy="369332"/>
          </a:xfrm>
          <a:prstGeom prst="rect">
            <a:avLst/>
          </a:prstGeom>
          <a:noFill/>
        </p:spPr>
        <p:txBody>
          <a:bodyPr wrap="square" rtlCol="0">
            <a:spAutoFit/>
          </a:bodyPr>
          <a:lstStyle/>
          <a:p>
            <a:r>
              <a:rPr lang="en-US" dirty="0"/>
              <a:t>Variation</a:t>
            </a:r>
            <a:endParaRPr lang="nl-BE" dirty="0"/>
          </a:p>
        </p:txBody>
      </p:sp>
      <p:sp>
        <p:nvSpPr>
          <p:cNvPr id="34" name="TextBox 33">
            <a:extLst>
              <a:ext uri="{FF2B5EF4-FFF2-40B4-BE49-F238E27FC236}">
                <a16:creationId xmlns:a16="http://schemas.microsoft.com/office/drawing/2014/main" id="{7AE174EB-8876-413A-9089-54EF139645B6}"/>
              </a:ext>
            </a:extLst>
          </p:cNvPr>
          <p:cNvSpPr txBox="1"/>
          <p:nvPr/>
        </p:nvSpPr>
        <p:spPr>
          <a:xfrm>
            <a:off x="2027474" y="3916845"/>
            <a:ext cx="1305585" cy="369332"/>
          </a:xfrm>
          <a:prstGeom prst="rect">
            <a:avLst/>
          </a:prstGeom>
          <a:noFill/>
        </p:spPr>
        <p:txBody>
          <a:bodyPr wrap="square" rtlCol="0">
            <a:spAutoFit/>
          </a:bodyPr>
          <a:lstStyle/>
          <a:p>
            <a:r>
              <a:rPr lang="en-US" dirty="0"/>
              <a:t>Change</a:t>
            </a:r>
            <a:endParaRPr lang="nl-BE" dirty="0"/>
          </a:p>
        </p:txBody>
      </p:sp>
      <p:sp>
        <p:nvSpPr>
          <p:cNvPr id="58" name="TextBox 57">
            <a:extLst>
              <a:ext uri="{FF2B5EF4-FFF2-40B4-BE49-F238E27FC236}">
                <a16:creationId xmlns:a16="http://schemas.microsoft.com/office/drawing/2014/main" id="{C7ABB207-6086-4FFF-822B-CB9FF07B6046}"/>
              </a:ext>
            </a:extLst>
          </p:cNvPr>
          <p:cNvSpPr txBox="1"/>
          <p:nvPr/>
        </p:nvSpPr>
        <p:spPr>
          <a:xfrm>
            <a:off x="1990342" y="5219970"/>
            <a:ext cx="1342718" cy="369332"/>
          </a:xfrm>
          <a:prstGeom prst="rect">
            <a:avLst/>
          </a:prstGeom>
          <a:noFill/>
        </p:spPr>
        <p:txBody>
          <a:bodyPr wrap="square" rtlCol="0">
            <a:spAutoFit/>
          </a:bodyPr>
          <a:lstStyle/>
          <a:p>
            <a:r>
              <a:rPr lang="en-US" dirty="0"/>
              <a:t>Implications</a:t>
            </a:r>
            <a:endParaRPr lang="nl-BE" dirty="0"/>
          </a:p>
        </p:txBody>
      </p:sp>
      <p:sp>
        <p:nvSpPr>
          <p:cNvPr id="65" name="TextBox 64">
            <a:extLst>
              <a:ext uri="{FF2B5EF4-FFF2-40B4-BE49-F238E27FC236}">
                <a16:creationId xmlns:a16="http://schemas.microsoft.com/office/drawing/2014/main" id="{BB61E3E3-BF03-4628-907F-19C12B03870F}"/>
              </a:ext>
            </a:extLst>
          </p:cNvPr>
          <p:cNvSpPr txBox="1"/>
          <p:nvPr/>
        </p:nvSpPr>
        <p:spPr>
          <a:xfrm>
            <a:off x="782004" y="157922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1</a:t>
            </a:r>
          </a:p>
        </p:txBody>
      </p:sp>
      <p:sp>
        <p:nvSpPr>
          <p:cNvPr id="66" name="TextBox 65">
            <a:extLst>
              <a:ext uri="{FF2B5EF4-FFF2-40B4-BE49-F238E27FC236}">
                <a16:creationId xmlns:a16="http://schemas.microsoft.com/office/drawing/2014/main" id="{19363BB4-DDCA-42DD-90B7-4A5CD62497D4}"/>
              </a:ext>
            </a:extLst>
          </p:cNvPr>
          <p:cNvSpPr txBox="1"/>
          <p:nvPr/>
        </p:nvSpPr>
        <p:spPr>
          <a:xfrm>
            <a:off x="2699488" y="596958"/>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THEORETICAL</a:t>
            </a:r>
          </a:p>
        </p:txBody>
      </p:sp>
      <p:sp>
        <p:nvSpPr>
          <p:cNvPr id="67" name="TextBox 66">
            <a:extLst>
              <a:ext uri="{FF2B5EF4-FFF2-40B4-BE49-F238E27FC236}">
                <a16:creationId xmlns:a16="http://schemas.microsoft.com/office/drawing/2014/main" id="{4CBA9233-CDA6-460C-B6B0-04883236A219}"/>
              </a:ext>
            </a:extLst>
          </p:cNvPr>
          <p:cNvSpPr txBox="1"/>
          <p:nvPr/>
        </p:nvSpPr>
        <p:spPr>
          <a:xfrm>
            <a:off x="7589750" y="563323"/>
            <a:ext cx="3644162" cy="523220"/>
          </a:xfrm>
          <a:prstGeom prst="rect">
            <a:avLst/>
          </a:prstGeom>
          <a:noFill/>
        </p:spPr>
        <p:txBody>
          <a:bodyPr wrap="square" rtlCol="0">
            <a:spAutoFit/>
          </a:bodyPr>
          <a:lstStyle/>
          <a:p>
            <a:r>
              <a:rPr lang="en-GB" sz="2800" dirty="0">
                <a:latin typeface="Open Sans" panose="020B0606030504020204" pitchFamily="34" charset="0"/>
                <a:ea typeface="Open Sans" panose="020B0606030504020204" pitchFamily="34" charset="0"/>
                <a:cs typeface="Open Sans" panose="020B0606030504020204" pitchFamily="34" charset="0"/>
              </a:rPr>
              <a:t>PRACTICAL</a:t>
            </a:r>
          </a:p>
        </p:txBody>
      </p:sp>
      <p:sp>
        <p:nvSpPr>
          <p:cNvPr id="68" name="TextBox 67">
            <a:extLst>
              <a:ext uri="{FF2B5EF4-FFF2-40B4-BE49-F238E27FC236}">
                <a16:creationId xmlns:a16="http://schemas.microsoft.com/office/drawing/2014/main" id="{9A45819A-0B70-42A9-A946-D8152DDFCA1D}"/>
              </a:ext>
            </a:extLst>
          </p:cNvPr>
          <p:cNvSpPr txBox="1"/>
          <p:nvPr/>
        </p:nvSpPr>
        <p:spPr>
          <a:xfrm>
            <a:off x="782004" y="275290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2</a:t>
            </a:r>
          </a:p>
        </p:txBody>
      </p:sp>
      <p:sp>
        <p:nvSpPr>
          <p:cNvPr id="69" name="TextBox 68">
            <a:extLst>
              <a:ext uri="{FF2B5EF4-FFF2-40B4-BE49-F238E27FC236}">
                <a16:creationId xmlns:a16="http://schemas.microsoft.com/office/drawing/2014/main" id="{7D17D600-25DC-48DD-A3B5-A81B311B4701}"/>
              </a:ext>
            </a:extLst>
          </p:cNvPr>
          <p:cNvSpPr txBox="1"/>
          <p:nvPr/>
        </p:nvSpPr>
        <p:spPr>
          <a:xfrm>
            <a:off x="793293" y="408753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3</a:t>
            </a:r>
          </a:p>
        </p:txBody>
      </p:sp>
      <p:sp>
        <p:nvSpPr>
          <p:cNvPr id="70" name="TextBox 69">
            <a:extLst>
              <a:ext uri="{FF2B5EF4-FFF2-40B4-BE49-F238E27FC236}">
                <a16:creationId xmlns:a16="http://schemas.microsoft.com/office/drawing/2014/main" id="{98DB7724-1627-46D4-B3DB-2E90EA050F8E}"/>
              </a:ext>
            </a:extLst>
          </p:cNvPr>
          <p:cNvSpPr txBox="1"/>
          <p:nvPr/>
        </p:nvSpPr>
        <p:spPr>
          <a:xfrm>
            <a:off x="782004" y="5422162"/>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4</a:t>
            </a:r>
          </a:p>
        </p:txBody>
      </p:sp>
      <p:sp>
        <p:nvSpPr>
          <p:cNvPr id="71" name="TextBox 70">
            <a:extLst>
              <a:ext uri="{FF2B5EF4-FFF2-40B4-BE49-F238E27FC236}">
                <a16:creationId xmlns:a16="http://schemas.microsoft.com/office/drawing/2014/main" id="{609C3390-FFA9-4D96-8BF3-F6C5CA85D93C}"/>
              </a:ext>
            </a:extLst>
          </p:cNvPr>
          <p:cNvSpPr txBox="1"/>
          <p:nvPr/>
        </p:nvSpPr>
        <p:spPr>
          <a:xfrm>
            <a:off x="6243254" y="1677604"/>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5</a:t>
            </a:r>
          </a:p>
        </p:txBody>
      </p:sp>
      <p:sp>
        <p:nvSpPr>
          <p:cNvPr id="72" name="TextBox 71">
            <a:extLst>
              <a:ext uri="{FF2B5EF4-FFF2-40B4-BE49-F238E27FC236}">
                <a16:creationId xmlns:a16="http://schemas.microsoft.com/office/drawing/2014/main" id="{A592001A-8847-429F-BEFA-1936FB060F21}"/>
              </a:ext>
            </a:extLst>
          </p:cNvPr>
          <p:cNvSpPr txBox="1"/>
          <p:nvPr/>
        </p:nvSpPr>
        <p:spPr>
          <a:xfrm>
            <a:off x="6243254" y="3028890"/>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6</a:t>
            </a:r>
          </a:p>
        </p:txBody>
      </p:sp>
      <p:sp>
        <p:nvSpPr>
          <p:cNvPr id="73" name="TextBox 72">
            <a:extLst>
              <a:ext uri="{FF2B5EF4-FFF2-40B4-BE49-F238E27FC236}">
                <a16:creationId xmlns:a16="http://schemas.microsoft.com/office/drawing/2014/main" id="{94A0182A-A247-48C8-AC17-DF4C251E4DCC}"/>
              </a:ext>
            </a:extLst>
          </p:cNvPr>
          <p:cNvSpPr txBox="1"/>
          <p:nvPr/>
        </p:nvSpPr>
        <p:spPr>
          <a:xfrm>
            <a:off x="6251389" y="4287587"/>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7</a:t>
            </a:r>
          </a:p>
        </p:txBody>
      </p:sp>
      <p:sp>
        <p:nvSpPr>
          <p:cNvPr id="74" name="TextBox 73">
            <a:extLst>
              <a:ext uri="{FF2B5EF4-FFF2-40B4-BE49-F238E27FC236}">
                <a16:creationId xmlns:a16="http://schemas.microsoft.com/office/drawing/2014/main" id="{2C4A5124-B01C-4A43-B86F-9A6712760F71}"/>
              </a:ext>
            </a:extLst>
          </p:cNvPr>
          <p:cNvSpPr txBox="1"/>
          <p:nvPr/>
        </p:nvSpPr>
        <p:spPr>
          <a:xfrm>
            <a:off x="6251389" y="563887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Week 8</a:t>
            </a:r>
          </a:p>
        </p:txBody>
      </p:sp>
      <p:pic>
        <p:nvPicPr>
          <p:cNvPr id="51" name="Picture 50">
            <a:extLst>
              <a:ext uri="{FF2B5EF4-FFF2-40B4-BE49-F238E27FC236}">
                <a16:creationId xmlns:a16="http://schemas.microsoft.com/office/drawing/2014/main" id="{2E5138F0-6D5F-4CE4-B389-531F82302CEE}"/>
              </a:ext>
            </a:extLst>
          </p:cNvPr>
          <p:cNvPicPr>
            <a:picLocks noChangeAspect="1"/>
          </p:cNvPicPr>
          <p:nvPr/>
        </p:nvPicPr>
        <p:blipFill>
          <a:blip r:embed="rId4"/>
          <a:stretch>
            <a:fillRect/>
          </a:stretch>
        </p:blipFill>
        <p:spPr>
          <a:xfrm>
            <a:off x="6926146" y="946413"/>
            <a:ext cx="1543997" cy="1157998"/>
          </a:xfrm>
          <a:prstGeom prst="rect">
            <a:avLst/>
          </a:prstGeom>
        </p:spPr>
      </p:pic>
      <p:pic>
        <p:nvPicPr>
          <p:cNvPr id="55" name="Picture 54">
            <a:extLst>
              <a:ext uri="{FF2B5EF4-FFF2-40B4-BE49-F238E27FC236}">
                <a16:creationId xmlns:a16="http://schemas.microsoft.com/office/drawing/2014/main" id="{30F303C6-D486-4B95-A064-78A800C16404}"/>
              </a:ext>
            </a:extLst>
          </p:cNvPr>
          <p:cNvPicPr>
            <a:picLocks noChangeAspect="1"/>
          </p:cNvPicPr>
          <p:nvPr/>
        </p:nvPicPr>
        <p:blipFill>
          <a:blip r:embed="rId4"/>
          <a:stretch>
            <a:fillRect/>
          </a:stretch>
        </p:blipFill>
        <p:spPr>
          <a:xfrm>
            <a:off x="6991432" y="2256812"/>
            <a:ext cx="1543997" cy="1157998"/>
          </a:xfrm>
          <a:prstGeom prst="rect">
            <a:avLst/>
          </a:prstGeom>
        </p:spPr>
      </p:pic>
      <p:pic>
        <p:nvPicPr>
          <p:cNvPr id="56" name="Picture 55">
            <a:extLst>
              <a:ext uri="{FF2B5EF4-FFF2-40B4-BE49-F238E27FC236}">
                <a16:creationId xmlns:a16="http://schemas.microsoft.com/office/drawing/2014/main" id="{02C5F6BB-1B9C-4F12-B743-7BD2C21C7563}"/>
              </a:ext>
            </a:extLst>
          </p:cNvPr>
          <p:cNvPicPr>
            <a:picLocks noChangeAspect="1"/>
          </p:cNvPicPr>
          <p:nvPr/>
        </p:nvPicPr>
        <p:blipFill>
          <a:blip r:embed="rId4"/>
          <a:stretch>
            <a:fillRect/>
          </a:stretch>
        </p:blipFill>
        <p:spPr>
          <a:xfrm>
            <a:off x="6994628" y="3543522"/>
            <a:ext cx="1543997" cy="1157998"/>
          </a:xfrm>
          <a:prstGeom prst="rect">
            <a:avLst/>
          </a:prstGeom>
        </p:spPr>
      </p:pic>
      <p:pic>
        <p:nvPicPr>
          <p:cNvPr id="57" name="Picture 56">
            <a:extLst>
              <a:ext uri="{FF2B5EF4-FFF2-40B4-BE49-F238E27FC236}">
                <a16:creationId xmlns:a16="http://schemas.microsoft.com/office/drawing/2014/main" id="{0F4B33B0-B306-44F5-BC62-81C56F933D3C}"/>
              </a:ext>
            </a:extLst>
          </p:cNvPr>
          <p:cNvPicPr>
            <a:picLocks noChangeAspect="1"/>
          </p:cNvPicPr>
          <p:nvPr/>
        </p:nvPicPr>
        <p:blipFill>
          <a:blip r:embed="rId4"/>
          <a:stretch>
            <a:fillRect/>
          </a:stretch>
        </p:blipFill>
        <p:spPr>
          <a:xfrm>
            <a:off x="6982991" y="4887321"/>
            <a:ext cx="1543997" cy="1157998"/>
          </a:xfrm>
          <a:prstGeom prst="rect">
            <a:avLst/>
          </a:prstGeom>
        </p:spPr>
      </p:pic>
      <p:sp>
        <p:nvSpPr>
          <p:cNvPr id="59" name="TextBox 58">
            <a:extLst>
              <a:ext uri="{FF2B5EF4-FFF2-40B4-BE49-F238E27FC236}">
                <a16:creationId xmlns:a16="http://schemas.microsoft.com/office/drawing/2014/main" id="{7B39E82E-C0AC-45AF-9D03-9603B4392AE5}"/>
              </a:ext>
            </a:extLst>
          </p:cNvPr>
          <p:cNvSpPr txBox="1"/>
          <p:nvPr/>
        </p:nvSpPr>
        <p:spPr>
          <a:xfrm>
            <a:off x="6991432" y="1348285"/>
            <a:ext cx="1543997" cy="369332"/>
          </a:xfrm>
          <a:prstGeom prst="rect">
            <a:avLst/>
          </a:prstGeom>
          <a:noFill/>
        </p:spPr>
        <p:txBody>
          <a:bodyPr wrap="square" rtlCol="0">
            <a:spAutoFit/>
          </a:bodyPr>
          <a:lstStyle/>
          <a:p>
            <a:r>
              <a:rPr lang="en-US" dirty="0"/>
              <a:t>Old Methods</a:t>
            </a:r>
            <a:endParaRPr lang="nl-BE" dirty="0"/>
          </a:p>
        </p:txBody>
      </p:sp>
      <p:sp>
        <p:nvSpPr>
          <p:cNvPr id="60" name="TextBox 59">
            <a:extLst>
              <a:ext uri="{FF2B5EF4-FFF2-40B4-BE49-F238E27FC236}">
                <a16:creationId xmlns:a16="http://schemas.microsoft.com/office/drawing/2014/main" id="{4FB5E707-BECB-4007-B73F-4FAD61D3DCAF}"/>
              </a:ext>
            </a:extLst>
          </p:cNvPr>
          <p:cNvSpPr txBox="1"/>
          <p:nvPr/>
        </p:nvSpPr>
        <p:spPr>
          <a:xfrm>
            <a:off x="7014806" y="2631699"/>
            <a:ext cx="1543997" cy="369332"/>
          </a:xfrm>
          <a:prstGeom prst="rect">
            <a:avLst/>
          </a:prstGeom>
          <a:noFill/>
        </p:spPr>
        <p:txBody>
          <a:bodyPr wrap="square" rtlCol="0">
            <a:spAutoFit/>
          </a:bodyPr>
          <a:lstStyle/>
          <a:p>
            <a:r>
              <a:rPr lang="en-US" dirty="0"/>
              <a:t>New Methods</a:t>
            </a:r>
            <a:endParaRPr lang="nl-BE" dirty="0"/>
          </a:p>
        </p:txBody>
      </p:sp>
      <p:sp>
        <p:nvSpPr>
          <p:cNvPr id="61" name="TextBox 60">
            <a:extLst>
              <a:ext uri="{FF2B5EF4-FFF2-40B4-BE49-F238E27FC236}">
                <a16:creationId xmlns:a16="http://schemas.microsoft.com/office/drawing/2014/main" id="{15BEB606-5B04-4A5E-A138-DBFF351E0A24}"/>
              </a:ext>
            </a:extLst>
          </p:cNvPr>
          <p:cNvSpPr txBox="1"/>
          <p:nvPr/>
        </p:nvSpPr>
        <p:spPr>
          <a:xfrm>
            <a:off x="7041376" y="3799355"/>
            <a:ext cx="1543997" cy="646331"/>
          </a:xfrm>
          <a:prstGeom prst="rect">
            <a:avLst/>
          </a:prstGeom>
          <a:noFill/>
        </p:spPr>
        <p:txBody>
          <a:bodyPr wrap="square" rtlCol="0">
            <a:spAutoFit/>
          </a:bodyPr>
          <a:lstStyle/>
          <a:p>
            <a:r>
              <a:rPr lang="en-US" dirty="0"/>
              <a:t>Advanced New Methods</a:t>
            </a:r>
            <a:endParaRPr lang="nl-BE" dirty="0"/>
          </a:p>
        </p:txBody>
      </p:sp>
      <p:sp>
        <p:nvSpPr>
          <p:cNvPr id="62" name="TextBox 61">
            <a:extLst>
              <a:ext uri="{FF2B5EF4-FFF2-40B4-BE49-F238E27FC236}">
                <a16:creationId xmlns:a16="http://schemas.microsoft.com/office/drawing/2014/main" id="{76FFFC13-F36F-414A-9BAF-C8470092E969}"/>
              </a:ext>
            </a:extLst>
          </p:cNvPr>
          <p:cNvSpPr txBox="1"/>
          <p:nvPr/>
        </p:nvSpPr>
        <p:spPr>
          <a:xfrm>
            <a:off x="7014806" y="5129039"/>
            <a:ext cx="1543997" cy="646331"/>
          </a:xfrm>
          <a:prstGeom prst="rect">
            <a:avLst/>
          </a:prstGeom>
          <a:noFill/>
        </p:spPr>
        <p:txBody>
          <a:bodyPr wrap="square" rtlCol="0">
            <a:spAutoFit/>
          </a:bodyPr>
          <a:lstStyle/>
          <a:p>
            <a:r>
              <a:rPr lang="en-US" dirty="0"/>
              <a:t>Research paper</a:t>
            </a:r>
            <a:endParaRPr lang="nl-BE" dirty="0"/>
          </a:p>
        </p:txBody>
      </p:sp>
      <p:pic>
        <p:nvPicPr>
          <p:cNvPr id="2" name="Picture 1">
            <a:extLst>
              <a:ext uri="{FF2B5EF4-FFF2-40B4-BE49-F238E27FC236}">
                <a16:creationId xmlns:a16="http://schemas.microsoft.com/office/drawing/2014/main" id="{937A8833-EDB8-DFDB-C4A8-42C3E654CBB5}"/>
              </a:ext>
            </a:extLst>
          </p:cNvPr>
          <p:cNvPicPr>
            <a:picLocks noChangeAspect="1"/>
          </p:cNvPicPr>
          <p:nvPr/>
        </p:nvPicPr>
        <p:blipFill>
          <a:blip r:embed="rId5"/>
          <a:stretch>
            <a:fillRect/>
          </a:stretch>
        </p:blipFill>
        <p:spPr>
          <a:xfrm>
            <a:off x="3422102" y="1015727"/>
            <a:ext cx="1466298" cy="1099724"/>
          </a:xfrm>
          <a:prstGeom prst="rect">
            <a:avLst/>
          </a:prstGeom>
        </p:spPr>
      </p:pic>
      <p:pic>
        <p:nvPicPr>
          <p:cNvPr id="3" name="Picture 2">
            <a:extLst>
              <a:ext uri="{FF2B5EF4-FFF2-40B4-BE49-F238E27FC236}">
                <a16:creationId xmlns:a16="http://schemas.microsoft.com/office/drawing/2014/main" id="{24955EB4-01C4-3F2D-91E6-262FE891D082}"/>
              </a:ext>
            </a:extLst>
          </p:cNvPr>
          <p:cNvPicPr>
            <a:picLocks noChangeAspect="1"/>
          </p:cNvPicPr>
          <p:nvPr/>
        </p:nvPicPr>
        <p:blipFill>
          <a:blip r:embed="rId5"/>
          <a:stretch>
            <a:fillRect/>
          </a:stretch>
        </p:blipFill>
        <p:spPr>
          <a:xfrm>
            <a:off x="3431822" y="2334989"/>
            <a:ext cx="1466298" cy="1099724"/>
          </a:xfrm>
          <a:prstGeom prst="rect">
            <a:avLst/>
          </a:prstGeom>
        </p:spPr>
      </p:pic>
      <p:pic>
        <p:nvPicPr>
          <p:cNvPr id="6" name="Picture 5">
            <a:extLst>
              <a:ext uri="{FF2B5EF4-FFF2-40B4-BE49-F238E27FC236}">
                <a16:creationId xmlns:a16="http://schemas.microsoft.com/office/drawing/2014/main" id="{7EDD7C1F-E03C-D8CB-9CB8-1B036B99061D}"/>
              </a:ext>
            </a:extLst>
          </p:cNvPr>
          <p:cNvPicPr>
            <a:picLocks noChangeAspect="1"/>
          </p:cNvPicPr>
          <p:nvPr/>
        </p:nvPicPr>
        <p:blipFill>
          <a:blip r:embed="rId5"/>
          <a:stretch>
            <a:fillRect/>
          </a:stretch>
        </p:blipFill>
        <p:spPr>
          <a:xfrm>
            <a:off x="3437854" y="3642332"/>
            <a:ext cx="1466298" cy="1099724"/>
          </a:xfrm>
          <a:prstGeom prst="rect">
            <a:avLst/>
          </a:prstGeom>
        </p:spPr>
      </p:pic>
      <p:pic>
        <p:nvPicPr>
          <p:cNvPr id="7" name="Picture 6">
            <a:extLst>
              <a:ext uri="{FF2B5EF4-FFF2-40B4-BE49-F238E27FC236}">
                <a16:creationId xmlns:a16="http://schemas.microsoft.com/office/drawing/2014/main" id="{45335B4F-8A63-0D0F-0708-4FE93CD38F71}"/>
              </a:ext>
            </a:extLst>
          </p:cNvPr>
          <p:cNvPicPr>
            <a:picLocks noChangeAspect="1"/>
          </p:cNvPicPr>
          <p:nvPr/>
        </p:nvPicPr>
        <p:blipFill>
          <a:blip r:embed="rId5"/>
          <a:stretch>
            <a:fillRect/>
          </a:stretch>
        </p:blipFill>
        <p:spPr>
          <a:xfrm>
            <a:off x="3439515" y="4949675"/>
            <a:ext cx="1466298" cy="1099724"/>
          </a:xfrm>
          <a:prstGeom prst="rect">
            <a:avLst/>
          </a:prstGeom>
        </p:spPr>
      </p:pic>
      <p:pic>
        <p:nvPicPr>
          <p:cNvPr id="8" name="Check Kennis" descr="Checkmark with solid fill">
            <a:extLst>
              <a:ext uri="{FF2B5EF4-FFF2-40B4-BE49-F238E27FC236}">
                <a16:creationId xmlns:a16="http://schemas.microsoft.com/office/drawing/2014/main" id="{1681E166-3D30-D28E-AF1D-95789F5B935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1145224"/>
            <a:ext cx="271318" cy="227846"/>
          </a:xfrm>
          <a:prstGeom prst="rect">
            <a:avLst/>
          </a:prstGeom>
        </p:spPr>
      </p:pic>
      <p:pic>
        <p:nvPicPr>
          <p:cNvPr id="9" name="Check Kennis" descr="Checkmark with solid fill">
            <a:extLst>
              <a:ext uri="{FF2B5EF4-FFF2-40B4-BE49-F238E27FC236}">
                <a16:creationId xmlns:a16="http://schemas.microsoft.com/office/drawing/2014/main" id="{725D18E8-921D-6480-777C-82CB5B6E2DC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68725" y="2480750"/>
            <a:ext cx="271318" cy="227846"/>
          </a:xfrm>
          <a:prstGeom prst="rect">
            <a:avLst/>
          </a:prstGeom>
        </p:spPr>
      </p:pic>
      <p:pic>
        <p:nvPicPr>
          <p:cNvPr id="10" name="Check Kennis" descr="Checkmark with solid fill">
            <a:extLst>
              <a:ext uri="{FF2B5EF4-FFF2-40B4-BE49-F238E27FC236}">
                <a16:creationId xmlns:a16="http://schemas.microsoft.com/office/drawing/2014/main" id="{02055EB3-B71E-B114-8AE1-288CA574B31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2634784"/>
            <a:ext cx="271318" cy="227846"/>
          </a:xfrm>
          <a:prstGeom prst="rect">
            <a:avLst/>
          </a:prstGeom>
        </p:spPr>
      </p:pic>
      <p:pic>
        <p:nvPicPr>
          <p:cNvPr id="11" name="Check Kennis" descr="Checkmark with solid fill">
            <a:extLst>
              <a:ext uri="{FF2B5EF4-FFF2-40B4-BE49-F238E27FC236}">
                <a16:creationId xmlns:a16="http://schemas.microsoft.com/office/drawing/2014/main" id="{ED2DD5CB-24B0-14D5-5E27-3121381340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0811" y="3797764"/>
            <a:ext cx="271318" cy="227846"/>
          </a:xfrm>
          <a:prstGeom prst="rect">
            <a:avLst/>
          </a:prstGeom>
        </p:spPr>
      </p:pic>
      <p:pic>
        <p:nvPicPr>
          <p:cNvPr id="12" name="Check Kennis" descr="Checkmark with solid fill">
            <a:extLst>
              <a:ext uri="{FF2B5EF4-FFF2-40B4-BE49-F238E27FC236}">
                <a16:creationId xmlns:a16="http://schemas.microsoft.com/office/drawing/2014/main" id="{54972FD3-710D-D67F-4554-97E55F243AA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3951798"/>
            <a:ext cx="271318" cy="227846"/>
          </a:xfrm>
          <a:prstGeom prst="rect">
            <a:avLst/>
          </a:prstGeom>
        </p:spPr>
      </p:pic>
      <p:pic>
        <p:nvPicPr>
          <p:cNvPr id="13" name="Check Kennis" descr="Checkmark with solid fill">
            <a:extLst>
              <a:ext uri="{FF2B5EF4-FFF2-40B4-BE49-F238E27FC236}">
                <a16:creationId xmlns:a16="http://schemas.microsoft.com/office/drawing/2014/main" id="{40AAB0A2-5BB8-C6FB-86D1-32F2FF0B272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5603" y="4111290"/>
            <a:ext cx="271318" cy="227846"/>
          </a:xfrm>
          <a:prstGeom prst="rect">
            <a:avLst/>
          </a:prstGeom>
        </p:spPr>
      </p:pic>
      <p:pic>
        <p:nvPicPr>
          <p:cNvPr id="14" name="Check Kennis" descr="Checkmark with solid fill">
            <a:extLst>
              <a:ext uri="{FF2B5EF4-FFF2-40B4-BE49-F238E27FC236}">
                <a16:creationId xmlns:a16="http://schemas.microsoft.com/office/drawing/2014/main" id="{73C98B4D-DA58-7A55-7133-3CA505A7A8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884" y="5413376"/>
            <a:ext cx="271318" cy="227846"/>
          </a:xfrm>
          <a:prstGeom prst="rect">
            <a:avLst/>
          </a:prstGeom>
        </p:spPr>
      </p:pic>
      <p:pic>
        <p:nvPicPr>
          <p:cNvPr id="15" name="Picture 14">
            <a:extLst>
              <a:ext uri="{FF2B5EF4-FFF2-40B4-BE49-F238E27FC236}">
                <a16:creationId xmlns:a16="http://schemas.microsoft.com/office/drawing/2014/main" id="{6C7CA1EC-821D-4485-F54D-DF316B91708E}"/>
              </a:ext>
            </a:extLst>
          </p:cNvPr>
          <p:cNvPicPr>
            <a:picLocks noChangeAspect="1"/>
          </p:cNvPicPr>
          <p:nvPr/>
        </p:nvPicPr>
        <p:blipFill>
          <a:blip r:embed="rId5"/>
          <a:stretch>
            <a:fillRect/>
          </a:stretch>
        </p:blipFill>
        <p:spPr>
          <a:xfrm>
            <a:off x="8556349" y="1057864"/>
            <a:ext cx="1466298" cy="1099724"/>
          </a:xfrm>
          <a:prstGeom prst="rect">
            <a:avLst/>
          </a:prstGeom>
        </p:spPr>
      </p:pic>
      <p:pic>
        <p:nvPicPr>
          <p:cNvPr id="16" name="Picture 15">
            <a:extLst>
              <a:ext uri="{FF2B5EF4-FFF2-40B4-BE49-F238E27FC236}">
                <a16:creationId xmlns:a16="http://schemas.microsoft.com/office/drawing/2014/main" id="{6AB1F89D-FC98-C6DF-C6F8-3228362912D8}"/>
              </a:ext>
            </a:extLst>
          </p:cNvPr>
          <p:cNvPicPr>
            <a:picLocks noChangeAspect="1"/>
          </p:cNvPicPr>
          <p:nvPr/>
        </p:nvPicPr>
        <p:blipFill>
          <a:blip r:embed="rId5"/>
          <a:stretch>
            <a:fillRect/>
          </a:stretch>
        </p:blipFill>
        <p:spPr>
          <a:xfrm>
            <a:off x="8618324" y="2345982"/>
            <a:ext cx="1466298" cy="1099724"/>
          </a:xfrm>
          <a:prstGeom prst="rect">
            <a:avLst/>
          </a:prstGeom>
        </p:spPr>
      </p:pic>
      <p:pic>
        <p:nvPicPr>
          <p:cNvPr id="17" name="Picture 16">
            <a:extLst>
              <a:ext uri="{FF2B5EF4-FFF2-40B4-BE49-F238E27FC236}">
                <a16:creationId xmlns:a16="http://schemas.microsoft.com/office/drawing/2014/main" id="{E6E895DE-A54B-CDEF-42B5-50D50D0E3576}"/>
              </a:ext>
            </a:extLst>
          </p:cNvPr>
          <p:cNvPicPr>
            <a:picLocks noChangeAspect="1"/>
          </p:cNvPicPr>
          <p:nvPr/>
        </p:nvPicPr>
        <p:blipFill>
          <a:blip r:embed="rId5"/>
          <a:stretch>
            <a:fillRect/>
          </a:stretch>
        </p:blipFill>
        <p:spPr>
          <a:xfrm>
            <a:off x="8632534" y="3591268"/>
            <a:ext cx="1466298" cy="1099724"/>
          </a:xfrm>
          <a:prstGeom prst="rect">
            <a:avLst/>
          </a:prstGeom>
        </p:spPr>
      </p:pic>
      <p:pic>
        <p:nvPicPr>
          <p:cNvPr id="18" name="Picture 17">
            <a:extLst>
              <a:ext uri="{FF2B5EF4-FFF2-40B4-BE49-F238E27FC236}">
                <a16:creationId xmlns:a16="http://schemas.microsoft.com/office/drawing/2014/main" id="{37F8FA4E-E12A-0ADF-8900-A054EB7733C9}"/>
              </a:ext>
            </a:extLst>
          </p:cNvPr>
          <p:cNvPicPr>
            <a:picLocks noChangeAspect="1"/>
          </p:cNvPicPr>
          <p:nvPr/>
        </p:nvPicPr>
        <p:blipFill>
          <a:blip r:embed="rId5"/>
          <a:stretch>
            <a:fillRect/>
          </a:stretch>
        </p:blipFill>
        <p:spPr>
          <a:xfrm>
            <a:off x="8618324" y="4972680"/>
            <a:ext cx="1466298" cy="1099724"/>
          </a:xfrm>
          <a:prstGeom prst="rect">
            <a:avLst/>
          </a:prstGeom>
        </p:spPr>
      </p:pic>
      <p:pic>
        <p:nvPicPr>
          <p:cNvPr id="19" name="Check Kennis" descr="Checkmark with solid fill">
            <a:extLst>
              <a:ext uri="{FF2B5EF4-FFF2-40B4-BE49-F238E27FC236}">
                <a16:creationId xmlns:a16="http://schemas.microsoft.com/office/drawing/2014/main" id="{AF928114-0100-A235-98B6-6916349FBD8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6709" y="1305775"/>
            <a:ext cx="271318" cy="227846"/>
          </a:xfrm>
          <a:prstGeom prst="rect">
            <a:avLst/>
          </a:prstGeom>
        </p:spPr>
      </p:pic>
      <p:pic>
        <p:nvPicPr>
          <p:cNvPr id="20" name="Check Kennis" descr="Checkmark with solid fill">
            <a:extLst>
              <a:ext uri="{FF2B5EF4-FFF2-40B4-BE49-F238E27FC236}">
                <a16:creationId xmlns:a16="http://schemas.microsoft.com/office/drawing/2014/main" id="{D9324781-E94A-2C3B-E619-478F642F38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04807" y="1567819"/>
            <a:ext cx="271318" cy="227846"/>
          </a:xfrm>
          <a:prstGeom prst="rect">
            <a:avLst/>
          </a:prstGeom>
        </p:spPr>
      </p:pic>
      <p:pic>
        <p:nvPicPr>
          <p:cNvPr id="21" name="Check Kennis" descr="Checkmark with solid fill">
            <a:extLst>
              <a:ext uri="{FF2B5EF4-FFF2-40B4-BE49-F238E27FC236}">
                <a16:creationId xmlns:a16="http://schemas.microsoft.com/office/drawing/2014/main" id="{68679217-3B88-0785-9F56-FCC73F7266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27621" y="1715940"/>
            <a:ext cx="271318" cy="227846"/>
          </a:xfrm>
          <a:prstGeom prst="rect">
            <a:avLst/>
          </a:prstGeom>
        </p:spPr>
      </p:pic>
      <p:pic>
        <p:nvPicPr>
          <p:cNvPr id="22" name="Check Kennis" descr="Checkmark with solid fill">
            <a:extLst>
              <a:ext uri="{FF2B5EF4-FFF2-40B4-BE49-F238E27FC236}">
                <a16:creationId xmlns:a16="http://schemas.microsoft.com/office/drawing/2014/main" id="{13657035-6705-0422-8169-06F3DC7E40D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2861610"/>
            <a:ext cx="271318" cy="227846"/>
          </a:xfrm>
          <a:prstGeom prst="rect">
            <a:avLst/>
          </a:prstGeom>
        </p:spPr>
      </p:pic>
      <p:pic>
        <p:nvPicPr>
          <p:cNvPr id="23" name="Check Kennis" descr="Checkmark with solid fill">
            <a:extLst>
              <a:ext uri="{FF2B5EF4-FFF2-40B4-BE49-F238E27FC236}">
                <a16:creationId xmlns:a16="http://schemas.microsoft.com/office/drawing/2014/main" id="{99EB3403-2B71-8A86-975E-92705D0125A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8148" y="3022150"/>
            <a:ext cx="271318" cy="227846"/>
          </a:xfrm>
          <a:prstGeom prst="rect">
            <a:avLst/>
          </a:prstGeom>
        </p:spPr>
      </p:pic>
      <p:pic>
        <p:nvPicPr>
          <p:cNvPr id="24" name="Check Kennis" descr="Checkmark with solid fill">
            <a:extLst>
              <a:ext uri="{FF2B5EF4-FFF2-40B4-BE49-F238E27FC236}">
                <a16:creationId xmlns:a16="http://schemas.microsoft.com/office/drawing/2014/main" id="{391F8841-7724-3A1B-BDFE-D800361FBA0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4239" y="4107841"/>
            <a:ext cx="271318" cy="227846"/>
          </a:xfrm>
          <a:prstGeom prst="rect">
            <a:avLst/>
          </a:prstGeom>
        </p:spPr>
      </p:pic>
      <p:pic>
        <p:nvPicPr>
          <p:cNvPr id="25" name="Check Kennis" descr="Checkmark with solid fill">
            <a:extLst>
              <a:ext uri="{FF2B5EF4-FFF2-40B4-BE49-F238E27FC236}">
                <a16:creationId xmlns:a16="http://schemas.microsoft.com/office/drawing/2014/main" id="{B4F0B116-E0DA-B0C7-D39E-FBB069C8B5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22213" y="4234313"/>
            <a:ext cx="271318" cy="227846"/>
          </a:xfrm>
          <a:prstGeom prst="rect">
            <a:avLst/>
          </a:prstGeom>
        </p:spPr>
      </p:pic>
      <p:pic>
        <p:nvPicPr>
          <p:cNvPr id="26" name="Check Kennis" descr="Checkmark with solid fill">
            <a:extLst>
              <a:ext uri="{FF2B5EF4-FFF2-40B4-BE49-F238E27FC236}">
                <a16:creationId xmlns:a16="http://schemas.microsoft.com/office/drawing/2014/main" id="{1B65A072-FFE9-31CE-8920-38DBC1330A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90791" y="4393608"/>
            <a:ext cx="271318" cy="227846"/>
          </a:xfrm>
          <a:prstGeom prst="rect">
            <a:avLst/>
          </a:prstGeom>
        </p:spPr>
      </p:pic>
      <p:pic>
        <p:nvPicPr>
          <p:cNvPr id="27" name="Check Kennis" descr="Checkmark with solid fill">
            <a:extLst>
              <a:ext uri="{FF2B5EF4-FFF2-40B4-BE49-F238E27FC236}">
                <a16:creationId xmlns:a16="http://schemas.microsoft.com/office/drawing/2014/main" id="{AEF1850E-0FFA-E77B-C15B-DED66195E3D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89707" y="5487373"/>
            <a:ext cx="271318" cy="227846"/>
          </a:xfrm>
          <a:prstGeom prst="rect">
            <a:avLst/>
          </a:prstGeom>
        </p:spPr>
      </p:pic>
      <p:pic>
        <p:nvPicPr>
          <p:cNvPr id="38" name="Picture 37">
            <a:extLst>
              <a:ext uri="{FF2B5EF4-FFF2-40B4-BE49-F238E27FC236}">
                <a16:creationId xmlns:a16="http://schemas.microsoft.com/office/drawing/2014/main" id="{4D5D1FB8-60A7-144D-1BB9-50028B0AAE6A}"/>
              </a:ext>
            </a:extLst>
          </p:cNvPr>
          <p:cNvPicPr>
            <a:picLocks noChangeAspect="1"/>
          </p:cNvPicPr>
          <p:nvPr/>
        </p:nvPicPr>
        <p:blipFill>
          <a:blip r:embed="rId8"/>
          <a:stretch>
            <a:fillRect/>
          </a:stretch>
        </p:blipFill>
        <p:spPr>
          <a:xfrm>
            <a:off x="4927867" y="1048730"/>
            <a:ext cx="1466298" cy="1099724"/>
          </a:xfrm>
          <a:prstGeom prst="rect">
            <a:avLst/>
          </a:prstGeom>
        </p:spPr>
      </p:pic>
      <p:pic>
        <p:nvPicPr>
          <p:cNvPr id="39" name="Picture 38">
            <a:extLst>
              <a:ext uri="{FF2B5EF4-FFF2-40B4-BE49-F238E27FC236}">
                <a16:creationId xmlns:a16="http://schemas.microsoft.com/office/drawing/2014/main" id="{3436C9AF-CC62-380B-F871-663D1A476095}"/>
              </a:ext>
            </a:extLst>
          </p:cNvPr>
          <p:cNvPicPr>
            <a:picLocks noChangeAspect="1"/>
          </p:cNvPicPr>
          <p:nvPr/>
        </p:nvPicPr>
        <p:blipFill>
          <a:blip r:embed="rId8"/>
          <a:stretch>
            <a:fillRect/>
          </a:stretch>
        </p:blipFill>
        <p:spPr>
          <a:xfrm>
            <a:off x="4954321" y="2375260"/>
            <a:ext cx="1466298" cy="1099724"/>
          </a:xfrm>
          <a:prstGeom prst="rect">
            <a:avLst/>
          </a:prstGeom>
        </p:spPr>
      </p:pic>
      <p:pic>
        <p:nvPicPr>
          <p:cNvPr id="40" name="Picture 39">
            <a:extLst>
              <a:ext uri="{FF2B5EF4-FFF2-40B4-BE49-F238E27FC236}">
                <a16:creationId xmlns:a16="http://schemas.microsoft.com/office/drawing/2014/main" id="{8E8AA08F-926A-FE73-F353-C247C3CB9883}"/>
              </a:ext>
            </a:extLst>
          </p:cNvPr>
          <p:cNvPicPr>
            <a:picLocks noChangeAspect="1"/>
          </p:cNvPicPr>
          <p:nvPr/>
        </p:nvPicPr>
        <p:blipFill>
          <a:blip r:embed="rId8"/>
          <a:stretch>
            <a:fillRect/>
          </a:stretch>
        </p:blipFill>
        <p:spPr>
          <a:xfrm>
            <a:off x="4927867" y="3660602"/>
            <a:ext cx="1466298" cy="1099724"/>
          </a:xfrm>
          <a:prstGeom prst="rect">
            <a:avLst/>
          </a:prstGeom>
        </p:spPr>
      </p:pic>
      <p:pic>
        <p:nvPicPr>
          <p:cNvPr id="41" name="Picture 40">
            <a:extLst>
              <a:ext uri="{FF2B5EF4-FFF2-40B4-BE49-F238E27FC236}">
                <a16:creationId xmlns:a16="http://schemas.microsoft.com/office/drawing/2014/main" id="{9F9FC9DB-C680-D533-3B0F-5B32EF6B34F8}"/>
              </a:ext>
            </a:extLst>
          </p:cNvPr>
          <p:cNvPicPr>
            <a:picLocks noChangeAspect="1"/>
          </p:cNvPicPr>
          <p:nvPr/>
        </p:nvPicPr>
        <p:blipFill>
          <a:blip r:embed="rId8"/>
          <a:stretch>
            <a:fillRect/>
          </a:stretch>
        </p:blipFill>
        <p:spPr>
          <a:xfrm>
            <a:off x="4958721" y="4984403"/>
            <a:ext cx="1466298" cy="1099724"/>
          </a:xfrm>
          <a:prstGeom prst="rect">
            <a:avLst/>
          </a:prstGeom>
        </p:spPr>
      </p:pic>
      <p:pic>
        <p:nvPicPr>
          <p:cNvPr id="42" name="Picture 41">
            <a:extLst>
              <a:ext uri="{FF2B5EF4-FFF2-40B4-BE49-F238E27FC236}">
                <a16:creationId xmlns:a16="http://schemas.microsoft.com/office/drawing/2014/main" id="{EA5C00AB-D483-8486-AC5F-94ED1A6A96E5}"/>
              </a:ext>
            </a:extLst>
          </p:cNvPr>
          <p:cNvPicPr>
            <a:picLocks noChangeAspect="1"/>
          </p:cNvPicPr>
          <p:nvPr/>
        </p:nvPicPr>
        <p:blipFill>
          <a:blip r:embed="rId8"/>
          <a:stretch>
            <a:fillRect/>
          </a:stretch>
        </p:blipFill>
        <p:spPr>
          <a:xfrm>
            <a:off x="10063663" y="1053326"/>
            <a:ext cx="1466298" cy="1099724"/>
          </a:xfrm>
          <a:prstGeom prst="rect">
            <a:avLst/>
          </a:prstGeom>
        </p:spPr>
      </p:pic>
      <p:pic>
        <p:nvPicPr>
          <p:cNvPr id="43" name="Picture 42">
            <a:extLst>
              <a:ext uri="{FF2B5EF4-FFF2-40B4-BE49-F238E27FC236}">
                <a16:creationId xmlns:a16="http://schemas.microsoft.com/office/drawing/2014/main" id="{E54E140A-B7A6-A5B8-6DD6-613F39471599}"/>
              </a:ext>
            </a:extLst>
          </p:cNvPr>
          <p:cNvPicPr>
            <a:picLocks noChangeAspect="1"/>
          </p:cNvPicPr>
          <p:nvPr/>
        </p:nvPicPr>
        <p:blipFill>
          <a:blip r:embed="rId8"/>
          <a:stretch>
            <a:fillRect/>
          </a:stretch>
        </p:blipFill>
        <p:spPr>
          <a:xfrm>
            <a:off x="10095877" y="2357705"/>
            <a:ext cx="1466298" cy="1099724"/>
          </a:xfrm>
          <a:prstGeom prst="rect">
            <a:avLst/>
          </a:prstGeom>
        </p:spPr>
      </p:pic>
      <p:pic>
        <p:nvPicPr>
          <p:cNvPr id="44" name="Picture 43">
            <a:extLst>
              <a:ext uri="{FF2B5EF4-FFF2-40B4-BE49-F238E27FC236}">
                <a16:creationId xmlns:a16="http://schemas.microsoft.com/office/drawing/2014/main" id="{23E22D7B-7462-DE6E-9683-2ABE94979A2F}"/>
              </a:ext>
            </a:extLst>
          </p:cNvPr>
          <p:cNvPicPr>
            <a:picLocks noChangeAspect="1"/>
          </p:cNvPicPr>
          <p:nvPr/>
        </p:nvPicPr>
        <p:blipFill>
          <a:blip r:embed="rId8"/>
          <a:stretch>
            <a:fillRect/>
          </a:stretch>
        </p:blipFill>
        <p:spPr>
          <a:xfrm>
            <a:off x="10122548" y="3605267"/>
            <a:ext cx="1466298" cy="1099724"/>
          </a:xfrm>
          <a:prstGeom prst="rect">
            <a:avLst/>
          </a:prstGeom>
        </p:spPr>
      </p:pic>
      <p:pic>
        <p:nvPicPr>
          <p:cNvPr id="45" name="Picture 44">
            <a:extLst>
              <a:ext uri="{FF2B5EF4-FFF2-40B4-BE49-F238E27FC236}">
                <a16:creationId xmlns:a16="http://schemas.microsoft.com/office/drawing/2014/main" id="{04EFA784-3C4A-BD7F-719A-8D7C72612BC4}"/>
              </a:ext>
            </a:extLst>
          </p:cNvPr>
          <p:cNvPicPr>
            <a:picLocks noChangeAspect="1"/>
          </p:cNvPicPr>
          <p:nvPr/>
        </p:nvPicPr>
        <p:blipFill>
          <a:blip r:embed="rId8"/>
          <a:stretch>
            <a:fillRect/>
          </a:stretch>
        </p:blipFill>
        <p:spPr>
          <a:xfrm>
            <a:off x="10110838" y="4984403"/>
            <a:ext cx="1466298" cy="1099724"/>
          </a:xfrm>
          <a:prstGeom prst="rect">
            <a:avLst/>
          </a:prstGeom>
        </p:spPr>
      </p:pic>
      <p:sp>
        <p:nvSpPr>
          <p:cNvPr id="46" name="TextBox 45">
            <a:extLst>
              <a:ext uri="{FF2B5EF4-FFF2-40B4-BE49-F238E27FC236}">
                <a16:creationId xmlns:a16="http://schemas.microsoft.com/office/drawing/2014/main" id="{3E12192C-809F-49AF-2985-6A926E5AA3D0}"/>
              </a:ext>
            </a:extLst>
          </p:cNvPr>
          <p:cNvSpPr txBox="1"/>
          <p:nvPr/>
        </p:nvSpPr>
        <p:spPr>
          <a:xfrm>
            <a:off x="5841476" y="50318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C</a:t>
            </a:r>
          </a:p>
        </p:txBody>
      </p:sp>
      <p:sp>
        <p:nvSpPr>
          <p:cNvPr id="47" name="TextBox 46">
            <a:extLst>
              <a:ext uri="{FF2B5EF4-FFF2-40B4-BE49-F238E27FC236}">
                <a16:creationId xmlns:a16="http://schemas.microsoft.com/office/drawing/2014/main" id="{C1A9C5C7-F1CE-1C9E-4234-BB55CA69B492}"/>
              </a:ext>
            </a:extLst>
          </p:cNvPr>
          <p:cNvSpPr txBox="1"/>
          <p:nvPr/>
        </p:nvSpPr>
        <p:spPr>
          <a:xfrm>
            <a:off x="5993876" y="5184246"/>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sp>
        <p:nvSpPr>
          <p:cNvPr id="48" name="TextBox 47">
            <a:extLst>
              <a:ext uri="{FF2B5EF4-FFF2-40B4-BE49-F238E27FC236}">
                <a16:creationId xmlns:a16="http://schemas.microsoft.com/office/drawing/2014/main" id="{25EC6797-08A2-28B1-5025-C22FEAF6B76D}"/>
              </a:ext>
            </a:extLst>
          </p:cNvPr>
          <p:cNvSpPr txBox="1"/>
          <p:nvPr/>
        </p:nvSpPr>
        <p:spPr>
          <a:xfrm>
            <a:off x="5959480" y="5653413"/>
            <a:ext cx="1112952" cy="400110"/>
          </a:xfrm>
          <a:prstGeom prst="rect">
            <a:avLst/>
          </a:prstGeom>
          <a:noFill/>
        </p:spPr>
        <p:txBody>
          <a:bodyPr wrap="square" rtlCol="0">
            <a:spAutoFit/>
          </a:bodyPr>
          <a:lstStyle/>
          <a:p>
            <a:r>
              <a:rPr lang="en-GB" sz="2000" dirty="0">
                <a:latin typeface="Open Sans" panose="020B0606030504020204" pitchFamily="34" charset="0"/>
                <a:ea typeface="Open Sans" panose="020B0606030504020204" pitchFamily="34" charset="0"/>
                <a:cs typeface="Open Sans" panose="020B0606030504020204" pitchFamily="34" charset="0"/>
              </a:rPr>
              <a:t> LA</a:t>
            </a:r>
          </a:p>
        </p:txBody>
      </p:sp>
      <p:pic>
        <p:nvPicPr>
          <p:cNvPr id="49" name="Check Kennis" descr="Checkmark with solid fill">
            <a:extLst>
              <a:ext uri="{FF2B5EF4-FFF2-40B4-BE49-F238E27FC236}">
                <a16:creationId xmlns:a16="http://schemas.microsoft.com/office/drawing/2014/main" id="{48A41E36-F56C-78F4-7A80-FA858679FC1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5090" y="5829291"/>
            <a:ext cx="271318" cy="227846"/>
          </a:xfrm>
          <a:prstGeom prst="rect">
            <a:avLst/>
          </a:prstGeom>
        </p:spPr>
      </p:pic>
      <p:pic>
        <p:nvPicPr>
          <p:cNvPr id="64" name="Check Kennis" descr="Checkmark with solid fill">
            <a:extLst>
              <a:ext uri="{FF2B5EF4-FFF2-40B4-BE49-F238E27FC236}">
                <a16:creationId xmlns:a16="http://schemas.microsoft.com/office/drawing/2014/main" id="{77E0E572-1F41-77A2-9606-DAD20AF2C5A0}"/>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2181" y="5254870"/>
            <a:ext cx="271318" cy="227846"/>
          </a:xfrm>
          <a:prstGeom prst="rect">
            <a:avLst/>
          </a:prstGeom>
        </p:spPr>
      </p:pic>
      <p:pic>
        <p:nvPicPr>
          <p:cNvPr id="75" name="Check Kennis" descr="Checkmark with solid fill">
            <a:extLst>
              <a:ext uri="{FF2B5EF4-FFF2-40B4-BE49-F238E27FC236}">
                <a16:creationId xmlns:a16="http://schemas.microsoft.com/office/drawing/2014/main" id="{274EA7DE-7C3C-1DD4-0C59-9A003314CC87}"/>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6813" y="5095178"/>
            <a:ext cx="271318" cy="227846"/>
          </a:xfrm>
          <a:prstGeom prst="rect">
            <a:avLst/>
          </a:prstGeom>
        </p:spPr>
      </p:pic>
      <p:pic>
        <p:nvPicPr>
          <p:cNvPr id="28" name="Check Kennis" descr="Checkmark with solid fill">
            <a:extLst>
              <a:ext uri="{FF2B5EF4-FFF2-40B4-BE49-F238E27FC236}">
                <a16:creationId xmlns:a16="http://schemas.microsoft.com/office/drawing/2014/main" id="{70796A8C-4913-8017-368E-07BD9F03D8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6824" y="1153539"/>
            <a:ext cx="271318" cy="227846"/>
          </a:xfrm>
          <a:prstGeom prst="rect">
            <a:avLst/>
          </a:prstGeom>
        </p:spPr>
      </p:pic>
      <p:pic>
        <p:nvPicPr>
          <p:cNvPr id="29" name="Check Kennis" descr="Checkmark with solid fill">
            <a:extLst>
              <a:ext uri="{FF2B5EF4-FFF2-40B4-BE49-F238E27FC236}">
                <a16:creationId xmlns:a16="http://schemas.microsoft.com/office/drawing/2014/main" id="{DABEB5A2-72FF-5363-BA53-D20D91ED3E4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6824" y="1899375"/>
            <a:ext cx="271318" cy="227846"/>
          </a:xfrm>
          <a:prstGeom prst="rect">
            <a:avLst/>
          </a:prstGeom>
        </p:spPr>
      </p:pic>
      <p:pic>
        <p:nvPicPr>
          <p:cNvPr id="30" name="Check Kennis" descr="Checkmark with solid fill">
            <a:extLst>
              <a:ext uri="{FF2B5EF4-FFF2-40B4-BE49-F238E27FC236}">
                <a16:creationId xmlns:a16="http://schemas.microsoft.com/office/drawing/2014/main" id="{989CBBA1-5331-28A6-B370-2EB3222D5D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68726" y="1496357"/>
            <a:ext cx="271318" cy="227846"/>
          </a:xfrm>
          <a:prstGeom prst="rect">
            <a:avLst/>
          </a:prstGeom>
        </p:spPr>
      </p:pic>
      <p:pic>
        <p:nvPicPr>
          <p:cNvPr id="31" name="Check Kennis" descr="Checkmark with solid fill">
            <a:extLst>
              <a:ext uri="{FF2B5EF4-FFF2-40B4-BE49-F238E27FC236}">
                <a16:creationId xmlns:a16="http://schemas.microsoft.com/office/drawing/2014/main" id="{6FE193B1-9F6D-723E-61F6-DD63A223580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782" y="2494003"/>
            <a:ext cx="271318" cy="227846"/>
          </a:xfrm>
          <a:prstGeom prst="rect">
            <a:avLst/>
          </a:prstGeom>
        </p:spPr>
      </p:pic>
      <p:pic>
        <p:nvPicPr>
          <p:cNvPr id="32" name="Check Kennis" descr="Checkmark with solid fill">
            <a:extLst>
              <a:ext uri="{FF2B5EF4-FFF2-40B4-BE49-F238E27FC236}">
                <a16:creationId xmlns:a16="http://schemas.microsoft.com/office/drawing/2014/main" id="{07ADC3B3-C827-0317-B05A-AF38FC4B2CF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51782" y="3239839"/>
            <a:ext cx="271318" cy="227846"/>
          </a:xfrm>
          <a:prstGeom prst="rect">
            <a:avLst/>
          </a:prstGeom>
        </p:spPr>
      </p:pic>
      <p:pic>
        <p:nvPicPr>
          <p:cNvPr id="35" name="Check Kennis" descr="Checkmark with solid fill">
            <a:extLst>
              <a:ext uri="{FF2B5EF4-FFF2-40B4-BE49-F238E27FC236}">
                <a16:creationId xmlns:a16="http://schemas.microsoft.com/office/drawing/2014/main" id="{8BE12A7B-02F4-9FAB-50E5-0CF4802ACF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73684" y="2836821"/>
            <a:ext cx="271318" cy="227846"/>
          </a:xfrm>
          <a:prstGeom prst="rect">
            <a:avLst/>
          </a:prstGeom>
        </p:spPr>
      </p:pic>
      <p:pic>
        <p:nvPicPr>
          <p:cNvPr id="36" name="Check Kennis" descr="Checkmark with solid fill">
            <a:extLst>
              <a:ext uri="{FF2B5EF4-FFF2-40B4-BE49-F238E27FC236}">
                <a16:creationId xmlns:a16="http://schemas.microsoft.com/office/drawing/2014/main" id="{DBCED151-BEC2-C85C-4542-590DD0C4645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5533" y="3785851"/>
            <a:ext cx="271318" cy="227846"/>
          </a:xfrm>
          <a:prstGeom prst="rect">
            <a:avLst/>
          </a:prstGeom>
        </p:spPr>
      </p:pic>
      <p:pic>
        <p:nvPicPr>
          <p:cNvPr id="37" name="Check Kennis" descr="Checkmark with solid fill">
            <a:extLst>
              <a:ext uri="{FF2B5EF4-FFF2-40B4-BE49-F238E27FC236}">
                <a16:creationId xmlns:a16="http://schemas.microsoft.com/office/drawing/2014/main" id="{0C0CFE2F-C2D8-7218-A7D0-952F862D916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15533" y="4531687"/>
            <a:ext cx="271318" cy="227846"/>
          </a:xfrm>
          <a:prstGeom prst="rect">
            <a:avLst/>
          </a:prstGeom>
        </p:spPr>
      </p:pic>
      <p:pic>
        <p:nvPicPr>
          <p:cNvPr id="76" name="Check Kennis" descr="Checkmark with solid fill">
            <a:extLst>
              <a:ext uri="{FF2B5EF4-FFF2-40B4-BE49-F238E27FC236}">
                <a16:creationId xmlns:a16="http://schemas.microsoft.com/office/drawing/2014/main" id="{8AAC6CB1-1970-A06F-37F0-2EA48448A31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37435" y="4128669"/>
            <a:ext cx="271318" cy="227846"/>
          </a:xfrm>
          <a:prstGeom prst="rect">
            <a:avLst/>
          </a:prstGeom>
        </p:spPr>
      </p:pic>
      <p:pic>
        <p:nvPicPr>
          <p:cNvPr id="77" name="Check Kennis" descr="Checkmark with solid fill">
            <a:extLst>
              <a:ext uri="{FF2B5EF4-FFF2-40B4-BE49-F238E27FC236}">
                <a16:creationId xmlns:a16="http://schemas.microsoft.com/office/drawing/2014/main" id="{A13DAD24-66AE-939A-ECA7-4AC66941723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0851" y="1157746"/>
            <a:ext cx="271318" cy="227846"/>
          </a:xfrm>
          <a:prstGeom prst="rect">
            <a:avLst/>
          </a:prstGeom>
        </p:spPr>
      </p:pic>
      <p:pic>
        <p:nvPicPr>
          <p:cNvPr id="78" name="Check Kennis" descr="Checkmark with solid fill">
            <a:extLst>
              <a:ext uri="{FF2B5EF4-FFF2-40B4-BE49-F238E27FC236}">
                <a16:creationId xmlns:a16="http://schemas.microsoft.com/office/drawing/2014/main" id="{779DB9A5-8BDD-5011-042D-C698EF2E824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0851" y="1646511"/>
            <a:ext cx="271318" cy="227846"/>
          </a:xfrm>
          <a:prstGeom prst="rect">
            <a:avLst/>
          </a:prstGeom>
        </p:spPr>
      </p:pic>
      <p:pic>
        <p:nvPicPr>
          <p:cNvPr id="79" name="Check Kennis" descr="Checkmark with solid fill">
            <a:extLst>
              <a:ext uri="{FF2B5EF4-FFF2-40B4-BE49-F238E27FC236}">
                <a16:creationId xmlns:a16="http://schemas.microsoft.com/office/drawing/2014/main" id="{6CE89ED2-F904-4608-103F-F960C74C0E0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48189" y="2475207"/>
            <a:ext cx="271318" cy="227846"/>
          </a:xfrm>
          <a:prstGeom prst="rect">
            <a:avLst/>
          </a:prstGeom>
        </p:spPr>
      </p:pic>
      <p:pic>
        <p:nvPicPr>
          <p:cNvPr id="80" name="Check Kennis" descr="Checkmark with solid fill">
            <a:extLst>
              <a:ext uri="{FF2B5EF4-FFF2-40B4-BE49-F238E27FC236}">
                <a16:creationId xmlns:a16="http://schemas.microsoft.com/office/drawing/2014/main" id="{2F377DFE-CBA5-2B7B-044A-74EB00F7BAC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2391" y="2957731"/>
            <a:ext cx="271318" cy="227846"/>
          </a:xfrm>
          <a:prstGeom prst="rect">
            <a:avLst/>
          </a:prstGeom>
        </p:spPr>
      </p:pic>
      <p:pic>
        <p:nvPicPr>
          <p:cNvPr id="81" name="Check Kennis" descr="Checkmark with solid fill">
            <a:extLst>
              <a:ext uri="{FF2B5EF4-FFF2-40B4-BE49-F238E27FC236}">
                <a16:creationId xmlns:a16="http://schemas.microsoft.com/office/drawing/2014/main" id="{079D2B61-71F4-FBDB-AEAF-8F57FB09ED3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0091" y="2818025"/>
            <a:ext cx="271318" cy="227846"/>
          </a:xfrm>
          <a:prstGeom prst="rect">
            <a:avLst/>
          </a:prstGeom>
        </p:spPr>
      </p:pic>
      <p:pic>
        <p:nvPicPr>
          <p:cNvPr id="82" name="Check Kennis" descr="Checkmark with solid fill">
            <a:extLst>
              <a:ext uri="{FF2B5EF4-FFF2-40B4-BE49-F238E27FC236}">
                <a16:creationId xmlns:a16="http://schemas.microsoft.com/office/drawing/2014/main" id="{EA495214-1092-CE25-EAA3-1793F73DEBD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94641" y="3729689"/>
            <a:ext cx="271318" cy="227846"/>
          </a:xfrm>
          <a:prstGeom prst="rect">
            <a:avLst/>
          </a:prstGeom>
        </p:spPr>
      </p:pic>
      <p:pic>
        <p:nvPicPr>
          <p:cNvPr id="83" name="Check Kennis" descr="Checkmark with solid fill">
            <a:extLst>
              <a:ext uri="{FF2B5EF4-FFF2-40B4-BE49-F238E27FC236}">
                <a16:creationId xmlns:a16="http://schemas.microsoft.com/office/drawing/2014/main" id="{CBA7E13F-B2CB-2917-FB59-F0A4A122C1A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62391" y="4350023"/>
            <a:ext cx="271318" cy="227846"/>
          </a:xfrm>
          <a:prstGeom prst="rect">
            <a:avLst/>
          </a:prstGeom>
        </p:spPr>
      </p:pic>
      <p:pic>
        <p:nvPicPr>
          <p:cNvPr id="84" name="Check Kennis" descr="Checkmark with solid fill">
            <a:extLst>
              <a:ext uri="{FF2B5EF4-FFF2-40B4-BE49-F238E27FC236}">
                <a16:creationId xmlns:a16="http://schemas.microsoft.com/office/drawing/2014/main" id="{2F59AF1D-1FA1-735C-95F4-A29C65D8DBF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543" y="4072507"/>
            <a:ext cx="271318" cy="227846"/>
          </a:xfrm>
          <a:prstGeom prst="rect">
            <a:avLst/>
          </a:prstGeom>
        </p:spPr>
      </p:pic>
      <p:pic>
        <p:nvPicPr>
          <p:cNvPr id="85" name="Check Kennis" descr="Checkmark with solid fill">
            <a:extLst>
              <a:ext uri="{FF2B5EF4-FFF2-40B4-BE49-F238E27FC236}">
                <a16:creationId xmlns:a16="http://schemas.microsoft.com/office/drawing/2014/main" id="{0903F314-2BFD-C1B4-2640-815F979AAF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05260" y="5097272"/>
            <a:ext cx="271318" cy="227846"/>
          </a:xfrm>
          <a:prstGeom prst="rect">
            <a:avLst/>
          </a:prstGeom>
        </p:spPr>
      </p:pic>
      <p:pic>
        <p:nvPicPr>
          <p:cNvPr id="86" name="Check Kennis" descr="Checkmark with solid fill">
            <a:extLst>
              <a:ext uri="{FF2B5EF4-FFF2-40B4-BE49-F238E27FC236}">
                <a16:creationId xmlns:a16="http://schemas.microsoft.com/office/drawing/2014/main" id="{4ED3B1B7-8552-DEFE-40FD-96C70A91D07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7559" y="5278430"/>
            <a:ext cx="271318" cy="227846"/>
          </a:xfrm>
          <a:prstGeom prst="rect">
            <a:avLst/>
          </a:prstGeom>
        </p:spPr>
      </p:pic>
      <p:pic>
        <p:nvPicPr>
          <p:cNvPr id="87" name="Check Kennis" descr="Checkmark with solid fill">
            <a:extLst>
              <a:ext uri="{FF2B5EF4-FFF2-40B4-BE49-F238E27FC236}">
                <a16:creationId xmlns:a16="http://schemas.microsoft.com/office/drawing/2014/main" id="{906DDF80-D94F-23D5-9E75-D09FA709D64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6257" y="5580774"/>
            <a:ext cx="271318" cy="227846"/>
          </a:xfrm>
          <a:prstGeom prst="rect">
            <a:avLst/>
          </a:prstGeom>
        </p:spPr>
      </p:pic>
      <p:grpSp>
        <p:nvGrpSpPr>
          <p:cNvPr id="88" name="Group 87">
            <a:extLst>
              <a:ext uri="{FF2B5EF4-FFF2-40B4-BE49-F238E27FC236}">
                <a16:creationId xmlns:a16="http://schemas.microsoft.com/office/drawing/2014/main" id="{D8B2F37C-F6B8-272A-140F-F3119E971050}"/>
              </a:ext>
            </a:extLst>
          </p:cNvPr>
          <p:cNvGrpSpPr/>
          <p:nvPr/>
        </p:nvGrpSpPr>
        <p:grpSpPr>
          <a:xfrm>
            <a:off x="751620" y="1086828"/>
            <a:ext cx="400640" cy="461665"/>
            <a:chOff x="891265" y="4889371"/>
            <a:chExt cx="1432560" cy="1527908"/>
          </a:xfrm>
        </p:grpSpPr>
        <p:sp>
          <p:nvSpPr>
            <p:cNvPr id="89" name="Oval 88">
              <a:extLst>
                <a:ext uri="{FF2B5EF4-FFF2-40B4-BE49-F238E27FC236}">
                  <a16:creationId xmlns:a16="http://schemas.microsoft.com/office/drawing/2014/main" id="{FE63917D-7618-C624-399E-919DFDAEA9C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0" name="TextBox 89">
              <a:extLst>
                <a:ext uri="{FF2B5EF4-FFF2-40B4-BE49-F238E27FC236}">
                  <a16:creationId xmlns:a16="http://schemas.microsoft.com/office/drawing/2014/main" id="{4C7EEEF5-C23B-7A4E-CB5A-9E0EED8F686B}"/>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1" name="Group 90">
            <a:extLst>
              <a:ext uri="{FF2B5EF4-FFF2-40B4-BE49-F238E27FC236}">
                <a16:creationId xmlns:a16="http://schemas.microsoft.com/office/drawing/2014/main" id="{D604BB93-1A22-8E22-6FE1-B94EB429B8CB}"/>
              </a:ext>
            </a:extLst>
          </p:cNvPr>
          <p:cNvGrpSpPr/>
          <p:nvPr/>
        </p:nvGrpSpPr>
        <p:grpSpPr>
          <a:xfrm>
            <a:off x="11659184" y="993742"/>
            <a:ext cx="400640" cy="461665"/>
            <a:chOff x="891265" y="4889371"/>
            <a:chExt cx="1432560" cy="1527908"/>
          </a:xfrm>
        </p:grpSpPr>
        <p:sp>
          <p:nvSpPr>
            <p:cNvPr id="92" name="Oval 91">
              <a:extLst>
                <a:ext uri="{FF2B5EF4-FFF2-40B4-BE49-F238E27FC236}">
                  <a16:creationId xmlns:a16="http://schemas.microsoft.com/office/drawing/2014/main" id="{E47BBAB0-D801-F217-D7CE-FD4871FEF5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3" name="TextBox 92">
              <a:extLst>
                <a:ext uri="{FF2B5EF4-FFF2-40B4-BE49-F238E27FC236}">
                  <a16:creationId xmlns:a16="http://schemas.microsoft.com/office/drawing/2014/main" id="{03B9A1E6-4E2A-9819-A5FC-A5650DEABBD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4" name="Group 93">
            <a:extLst>
              <a:ext uri="{FF2B5EF4-FFF2-40B4-BE49-F238E27FC236}">
                <a16:creationId xmlns:a16="http://schemas.microsoft.com/office/drawing/2014/main" id="{6C669EF6-3295-451D-F437-37F9B1BC7FF9}"/>
              </a:ext>
            </a:extLst>
          </p:cNvPr>
          <p:cNvGrpSpPr/>
          <p:nvPr/>
        </p:nvGrpSpPr>
        <p:grpSpPr>
          <a:xfrm>
            <a:off x="11702368" y="5841560"/>
            <a:ext cx="400640" cy="461665"/>
            <a:chOff x="891265" y="4889371"/>
            <a:chExt cx="1432560" cy="1527908"/>
          </a:xfrm>
        </p:grpSpPr>
        <p:sp>
          <p:nvSpPr>
            <p:cNvPr id="95" name="Oval 94">
              <a:extLst>
                <a:ext uri="{FF2B5EF4-FFF2-40B4-BE49-F238E27FC236}">
                  <a16:creationId xmlns:a16="http://schemas.microsoft.com/office/drawing/2014/main" id="{096F0136-A612-9216-2C7B-99085903350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96" name="TextBox 95">
              <a:extLst>
                <a:ext uri="{FF2B5EF4-FFF2-40B4-BE49-F238E27FC236}">
                  <a16:creationId xmlns:a16="http://schemas.microsoft.com/office/drawing/2014/main" id="{10F2EEA7-C219-44C7-2AFA-1E433A7C136C}"/>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Tree>
    <p:extLst>
      <p:ext uri="{BB962C8B-B14F-4D97-AF65-F5344CB8AC3E}">
        <p14:creationId xmlns:p14="http://schemas.microsoft.com/office/powerpoint/2010/main" val="12140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369332"/>
          </a:xfrm>
          <a:prstGeom prst="rect">
            <a:avLst/>
          </a:prstGeom>
          <a:noFill/>
        </p:spPr>
        <p:txBody>
          <a:bodyPr wrap="square" rtlCol="0">
            <a:spAutoFit/>
          </a:bodyPr>
          <a:lstStyle/>
          <a:p>
            <a:pPr algn="ctr"/>
            <a:r>
              <a:rPr lang="en-US" dirty="0"/>
              <a:t>…</a:t>
            </a: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871355" y="5052905"/>
            <a:ext cx="1019405" cy="369332"/>
          </a:xfrm>
          <a:prstGeom prst="rect">
            <a:avLst/>
          </a:prstGeom>
          <a:noFill/>
        </p:spPr>
        <p:txBody>
          <a:bodyPr wrap="square" rtlCol="0">
            <a:spAutoFit/>
          </a:bodyPr>
          <a:lstStyle/>
          <a:p>
            <a:r>
              <a:rPr lang="en-US" dirty="0"/>
              <a:t>…</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D1229ED1-45A8-00BB-16B0-D7EBE27EF5C4}"/>
              </a:ext>
            </a:extLst>
          </p:cNvPr>
          <p:cNvSpPr/>
          <p:nvPr/>
        </p:nvSpPr>
        <p:spPr>
          <a:xfrm>
            <a:off x="12494220" y="5458811"/>
            <a:ext cx="2292607" cy="1299854"/>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8344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369332"/>
          </a:xfrm>
          <a:prstGeom prst="rect">
            <a:avLst/>
          </a:prstGeom>
          <a:noFill/>
        </p:spPr>
        <p:txBody>
          <a:bodyPr wrap="square" rtlCol="0">
            <a:spAutoFit/>
          </a:bodyPr>
          <a:lstStyle/>
          <a:p>
            <a:pPr algn="ctr"/>
            <a:r>
              <a:rPr lang="en-US" dirty="0"/>
              <a:t>Theory: week 2</a:t>
            </a: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20" name="TextBox 19">
            <a:extLst>
              <a:ext uri="{FF2B5EF4-FFF2-40B4-BE49-F238E27FC236}">
                <a16:creationId xmlns:a16="http://schemas.microsoft.com/office/drawing/2014/main" id="{C358ED1E-C886-C100-5FF3-01E92B317F0F}"/>
              </a:ext>
            </a:extLst>
          </p:cNvPr>
          <p:cNvSpPr txBox="1"/>
          <p:nvPr/>
        </p:nvSpPr>
        <p:spPr>
          <a:xfrm>
            <a:off x="2533050" y="1837172"/>
            <a:ext cx="1430449" cy="369332"/>
          </a:xfrm>
          <a:prstGeom prst="rect">
            <a:avLst/>
          </a:prstGeom>
          <a:noFill/>
        </p:spPr>
        <p:txBody>
          <a:bodyPr wrap="square" rtlCol="0">
            <a:spAutoFit/>
          </a:bodyPr>
          <a:lstStyle/>
          <a:p>
            <a:r>
              <a:rPr lang="en-US" dirty="0"/>
              <a:t>History</a:t>
            </a:r>
            <a:endParaRPr lang="nl-BE" dirty="0"/>
          </a:p>
        </p:txBody>
      </p:sp>
      <p:sp>
        <p:nvSpPr>
          <p:cNvPr id="21" name="TextBox 20">
            <a:extLst>
              <a:ext uri="{FF2B5EF4-FFF2-40B4-BE49-F238E27FC236}">
                <a16:creationId xmlns:a16="http://schemas.microsoft.com/office/drawing/2014/main" id="{166F7D04-59E5-1522-D530-C83DCB1D7FCB}"/>
              </a:ext>
            </a:extLst>
          </p:cNvPr>
          <p:cNvSpPr txBox="1"/>
          <p:nvPr/>
        </p:nvSpPr>
        <p:spPr>
          <a:xfrm>
            <a:off x="2496614" y="5148728"/>
            <a:ext cx="1357710" cy="369332"/>
          </a:xfrm>
          <a:prstGeom prst="rect">
            <a:avLst/>
          </a:prstGeom>
          <a:noFill/>
        </p:spPr>
        <p:txBody>
          <a:bodyPr wrap="square" rtlCol="0">
            <a:spAutoFit/>
          </a:bodyPr>
          <a:lstStyle/>
          <a:p>
            <a:r>
              <a:rPr lang="en-US" dirty="0"/>
              <a:t>Variation</a:t>
            </a:r>
            <a:endParaRPr lang="nl-BE" dirty="0"/>
          </a:p>
        </p:txBody>
      </p:sp>
      <p:sp>
        <p:nvSpPr>
          <p:cNvPr id="13" name="Rectangle 12">
            <a:extLst>
              <a:ext uri="{FF2B5EF4-FFF2-40B4-BE49-F238E27FC236}">
                <a16:creationId xmlns:a16="http://schemas.microsoft.com/office/drawing/2014/main" id="{15C95E75-70FC-4695-681A-947948254749}"/>
              </a:ext>
            </a:extLst>
          </p:cNvPr>
          <p:cNvSpPr/>
          <p:nvPr/>
        </p:nvSpPr>
        <p:spPr>
          <a:xfrm>
            <a:off x="5018648" y="445311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5" name="Rectangle 14">
            <a:extLst>
              <a:ext uri="{FF2B5EF4-FFF2-40B4-BE49-F238E27FC236}">
                <a16:creationId xmlns:a16="http://schemas.microsoft.com/office/drawing/2014/main" id="{6314A952-67FF-5318-4AF6-8AA4D275127D}"/>
              </a:ext>
            </a:extLst>
          </p:cNvPr>
          <p:cNvSpPr/>
          <p:nvPr/>
        </p:nvSpPr>
        <p:spPr>
          <a:xfrm>
            <a:off x="5018648" y="125510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6" name="Rectangle 15">
            <a:extLst>
              <a:ext uri="{FF2B5EF4-FFF2-40B4-BE49-F238E27FC236}">
                <a16:creationId xmlns:a16="http://schemas.microsoft.com/office/drawing/2014/main" id="{93AB112E-F6BD-A29B-0163-2EF7FA218A62}"/>
              </a:ext>
            </a:extLst>
          </p:cNvPr>
          <p:cNvSpPr/>
          <p:nvPr/>
        </p:nvSpPr>
        <p:spPr>
          <a:xfrm>
            <a:off x="5018648" y="4944220"/>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85AE107B-236C-E167-8BFE-A15CBAC5E2E2}"/>
              </a:ext>
            </a:extLst>
          </p:cNvPr>
          <p:cNvSpPr/>
          <p:nvPr/>
        </p:nvSpPr>
        <p:spPr>
          <a:xfrm>
            <a:off x="7978316" y="12602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8" name="Rectangle 17">
            <a:extLst>
              <a:ext uri="{FF2B5EF4-FFF2-40B4-BE49-F238E27FC236}">
                <a16:creationId xmlns:a16="http://schemas.microsoft.com/office/drawing/2014/main" id="{C5914D96-2BFD-8028-B100-A0816A2DF7AE}"/>
              </a:ext>
            </a:extLst>
          </p:cNvPr>
          <p:cNvSpPr/>
          <p:nvPr/>
        </p:nvSpPr>
        <p:spPr>
          <a:xfrm>
            <a:off x="7975124" y="180016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9" name="Rectangle 18">
            <a:extLst>
              <a:ext uri="{FF2B5EF4-FFF2-40B4-BE49-F238E27FC236}">
                <a16:creationId xmlns:a16="http://schemas.microsoft.com/office/drawing/2014/main" id="{CE665447-E706-A9F0-12B8-A917C67E74E6}"/>
              </a:ext>
            </a:extLst>
          </p:cNvPr>
          <p:cNvSpPr/>
          <p:nvPr/>
        </p:nvSpPr>
        <p:spPr>
          <a:xfrm>
            <a:off x="7975124" y="237948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22" name="Rectangle 21">
            <a:extLst>
              <a:ext uri="{FF2B5EF4-FFF2-40B4-BE49-F238E27FC236}">
                <a16:creationId xmlns:a16="http://schemas.microsoft.com/office/drawing/2014/main" id="{57DB48D0-5548-B159-3B8D-ED815C02A9CA}"/>
              </a:ext>
            </a:extLst>
          </p:cNvPr>
          <p:cNvSpPr/>
          <p:nvPr/>
        </p:nvSpPr>
        <p:spPr>
          <a:xfrm>
            <a:off x="7982344" y="445103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4" name="Rectangle 23">
            <a:extLst>
              <a:ext uri="{FF2B5EF4-FFF2-40B4-BE49-F238E27FC236}">
                <a16:creationId xmlns:a16="http://schemas.microsoft.com/office/drawing/2014/main" id="{ED9E4B1C-E7A0-1CBB-BE44-EFCED74ADFA5}"/>
              </a:ext>
            </a:extLst>
          </p:cNvPr>
          <p:cNvSpPr/>
          <p:nvPr/>
        </p:nvSpPr>
        <p:spPr>
          <a:xfrm>
            <a:off x="7979152" y="499096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5" name="Rectangle 24">
            <a:extLst>
              <a:ext uri="{FF2B5EF4-FFF2-40B4-BE49-F238E27FC236}">
                <a16:creationId xmlns:a16="http://schemas.microsoft.com/office/drawing/2014/main" id="{BC388869-BB56-85BF-4DD6-9E972E8DAC51}"/>
              </a:ext>
            </a:extLst>
          </p:cNvPr>
          <p:cNvSpPr/>
          <p:nvPr/>
        </p:nvSpPr>
        <p:spPr>
          <a:xfrm>
            <a:off x="7979152" y="557028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grpSp>
        <p:nvGrpSpPr>
          <p:cNvPr id="26" name="Group 25">
            <a:extLst>
              <a:ext uri="{FF2B5EF4-FFF2-40B4-BE49-F238E27FC236}">
                <a16:creationId xmlns:a16="http://schemas.microsoft.com/office/drawing/2014/main" id="{7A9F3081-7370-98AE-A860-78E5F4D033C2}"/>
              </a:ext>
            </a:extLst>
          </p:cNvPr>
          <p:cNvGrpSpPr/>
          <p:nvPr/>
        </p:nvGrpSpPr>
        <p:grpSpPr>
          <a:xfrm>
            <a:off x="1123360" y="815380"/>
            <a:ext cx="400640" cy="461665"/>
            <a:chOff x="891265" y="4889371"/>
            <a:chExt cx="1432560" cy="1527908"/>
          </a:xfrm>
        </p:grpSpPr>
        <p:sp>
          <p:nvSpPr>
            <p:cNvPr id="27" name="Oval 26">
              <a:extLst>
                <a:ext uri="{FF2B5EF4-FFF2-40B4-BE49-F238E27FC236}">
                  <a16:creationId xmlns:a16="http://schemas.microsoft.com/office/drawing/2014/main" id="{B89C1F9E-0C72-C5BE-62B4-A7FC35E68F0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8" name="TextBox 27">
              <a:extLst>
                <a:ext uri="{FF2B5EF4-FFF2-40B4-BE49-F238E27FC236}">
                  <a16:creationId xmlns:a16="http://schemas.microsoft.com/office/drawing/2014/main" id="{7402E056-125A-57DE-8414-88CCA6F21D6B}"/>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Tree>
    <p:extLst>
      <p:ext uri="{BB962C8B-B14F-4D97-AF65-F5344CB8AC3E}">
        <p14:creationId xmlns:p14="http://schemas.microsoft.com/office/powerpoint/2010/main" val="42887900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Theory: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871355" y="1807885"/>
            <a:ext cx="1019405" cy="369332"/>
          </a:xfrm>
          <a:prstGeom prst="rect">
            <a:avLst/>
          </a:prstGeom>
          <a:noFill/>
        </p:spPr>
        <p:txBody>
          <a:bodyPr wrap="square" rtlCol="0">
            <a:spAutoFit/>
          </a:bodyPr>
          <a:lstStyle/>
          <a:p>
            <a:r>
              <a:rPr lang="en-US" dirty="0"/>
              <a:t>Change</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483447" y="5052905"/>
            <a:ext cx="1407314" cy="369332"/>
          </a:xfrm>
          <a:prstGeom prst="rect">
            <a:avLst/>
          </a:prstGeom>
          <a:noFill/>
        </p:spPr>
        <p:txBody>
          <a:bodyPr wrap="square" rtlCol="0">
            <a:spAutoFit/>
          </a:bodyPr>
          <a:lstStyle/>
          <a:p>
            <a:r>
              <a:rPr lang="en-US" dirty="0"/>
              <a:t>Implications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Theory: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942A1DAE-A948-0369-25B9-1D5802EFC55A}"/>
              </a:ext>
            </a:extLst>
          </p:cNvPr>
          <p:cNvSpPr/>
          <p:nvPr/>
        </p:nvSpPr>
        <p:spPr>
          <a:xfrm>
            <a:off x="5018647" y="455798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5" name="Rectangle 14">
            <a:extLst>
              <a:ext uri="{FF2B5EF4-FFF2-40B4-BE49-F238E27FC236}">
                <a16:creationId xmlns:a16="http://schemas.microsoft.com/office/drawing/2014/main" id="{431695DC-2A82-354C-20E5-0CBC2A19AE15}"/>
              </a:ext>
            </a:extLst>
          </p:cNvPr>
          <p:cNvSpPr/>
          <p:nvPr/>
        </p:nvSpPr>
        <p:spPr>
          <a:xfrm>
            <a:off x="5018648" y="135138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6" name="Rectangle 15">
            <a:extLst>
              <a:ext uri="{FF2B5EF4-FFF2-40B4-BE49-F238E27FC236}">
                <a16:creationId xmlns:a16="http://schemas.microsoft.com/office/drawing/2014/main" id="{1E864719-D80C-1E9A-AEB2-69E7D88B81E1}"/>
              </a:ext>
            </a:extLst>
          </p:cNvPr>
          <p:cNvSpPr/>
          <p:nvPr/>
        </p:nvSpPr>
        <p:spPr>
          <a:xfrm>
            <a:off x="5032459" y="1879565"/>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C8932FDB-3C78-405A-BC72-59A59E7B30DF}"/>
              </a:ext>
            </a:extLst>
          </p:cNvPr>
          <p:cNvSpPr/>
          <p:nvPr/>
        </p:nvSpPr>
        <p:spPr>
          <a:xfrm>
            <a:off x="5032459" y="240045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 name="Rectangle 17">
            <a:extLst>
              <a:ext uri="{FF2B5EF4-FFF2-40B4-BE49-F238E27FC236}">
                <a16:creationId xmlns:a16="http://schemas.microsoft.com/office/drawing/2014/main" id="{50067177-B7DE-89F8-B18C-0CEB08C69213}"/>
              </a:ext>
            </a:extLst>
          </p:cNvPr>
          <p:cNvSpPr/>
          <p:nvPr/>
        </p:nvSpPr>
        <p:spPr>
          <a:xfrm>
            <a:off x="7916144" y="56487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9" name="Rectangle 18">
            <a:extLst>
              <a:ext uri="{FF2B5EF4-FFF2-40B4-BE49-F238E27FC236}">
                <a16:creationId xmlns:a16="http://schemas.microsoft.com/office/drawing/2014/main" id="{AE5092F0-DDAB-08B4-89DA-3C1AD93F6BAD}"/>
              </a:ext>
            </a:extLst>
          </p:cNvPr>
          <p:cNvSpPr/>
          <p:nvPr/>
        </p:nvSpPr>
        <p:spPr>
          <a:xfrm>
            <a:off x="7916145" y="4394188"/>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20" name="Rectangle 19">
            <a:extLst>
              <a:ext uri="{FF2B5EF4-FFF2-40B4-BE49-F238E27FC236}">
                <a16:creationId xmlns:a16="http://schemas.microsoft.com/office/drawing/2014/main" id="{8ECD53D3-EDDD-9157-8002-BDF6DCB42CD6}"/>
              </a:ext>
            </a:extLst>
          </p:cNvPr>
          <p:cNvSpPr/>
          <p:nvPr/>
        </p:nvSpPr>
        <p:spPr>
          <a:xfrm>
            <a:off x="7916144" y="489986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21" name="Rectangle 20">
            <a:extLst>
              <a:ext uri="{FF2B5EF4-FFF2-40B4-BE49-F238E27FC236}">
                <a16:creationId xmlns:a16="http://schemas.microsoft.com/office/drawing/2014/main" id="{8DCC17BA-968E-807A-A6C3-D84F8C353FC2}"/>
              </a:ext>
            </a:extLst>
          </p:cNvPr>
          <p:cNvSpPr/>
          <p:nvPr/>
        </p:nvSpPr>
        <p:spPr>
          <a:xfrm>
            <a:off x="7978316" y="134376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2" name="Rectangle 21">
            <a:extLst>
              <a:ext uri="{FF2B5EF4-FFF2-40B4-BE49-F238E27FC236}">
                <a16:creationId xmlns:a16="http://schemas.microsoft.com/office/drawing/2014/main" id="{C12C4E7B-ED35-D0CE-5C71-BE3333450E9E}"/>
              </a:ext>
            </a:extLst>
          </p:cNvPr>
          <p:cNvSpPr/>
          <p:nvPr/>
        </p:nvSpPr>
        <p:spPr>
          <a:xfrm>
            <a:off x="7975124" y="188369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4" name="Rectangle 23">
            <a:extLst>
              <a:ext uri="{FF2B5EF4-FFF2-40B4-BE49-F238E27FC236}">
                <a16:creationId xmlns:a16="http://schemas.microsoft.com/office/drawing/2014/main" id="{BC17369A-812B-D666-2222-1C52FD566B7B}"/>
              </a:ext>
            </a:extLst>
          </p:cNvPr>
          <p:cNvSpPr/>
          <p:nvPr/>
        </p:nvSpPr>
        <p:spPr>
          <a:xfrm>
            <a:off x="7975124" y="24630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Tree>
    <p:extLst>
      <p:ext uri="{BB962C8B-B14F-4D97-AF65-F5344CB8AC3E}">
        <p14:creationId xmlns:p14="http://schemas.microsoft.com/office/powerpoint/2010/main" val="754517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1</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7" y="1807885"/>
            <a:ext cx="1407313" cy="369332"/>
          </a:xfrm>
          <a:prstGeom prst="rect">
            <a:avLst/>
          </a:prstGeom>
          <a:noFill/>
        </p:spPr>
        <p:txBody>
          <a:bodyPr wrap="square" rtlCol="0">
            <a:spAutoFit/>
          </a:bodyPr>
          <a:lstStyle/>
          <a:p>
            <a:r>
              <a:rPr lang="en-US" dirty="0"/>
              <a:t>Old 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339377" y="5052905"/>
            <a:ext cx="1551384" cy="369332"/>
          </a:xfrm>
          <a:prstGeom prst="rect">
            <a:avLst/>
          </a:prstGeom>
          <a:noFill/>
        </p:spPr>
        <p:txBody>
          <a:bodyPr wrap="square" rtlCol="0">
            <a:spAutoFit/>
          </a:bodyPr>
          <a:lstStyle/>
          <a:p>
            <a:r>
              <a:rPr lang="en-US" dirty="0"/>
              <a:t>New methods</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2</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18611879-E3AB-D5D9-8189-901ECCD633FC}"/>
              </a:ext>
            </a:extLst>
          </p:cNvPr>
          <p:cNvSpPr/>
          <p:nvPr/>
        </p:nvSpPr>
        <p:spPr>
          <a:xfrm>
            <a:off x="5018646" y="455464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5" name="Rectangle 14">
            <a:extLst>
              <a:ext uri="{FF2B5EF4-FFF2-40B4-BE49-F238E27FC236}">
                <a16:creationId xmlns:a16="http://schemas.microsoft.com/office/drawing/2014/main" id="{668AB18F-1D97-BE2D-0529-D13C738EBB37}"/>
              </a:ext>
            </a:extLst>
          </p:cNvPr>
          <p:cNvSpPr/>
          <p:nvPr/>
        </p:nvSpPr>
        <p:spPr>
          <a:xfrm>
            <a:off x="5020623" y="521072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6" name="Rectangle 15">
            <a:extLst>
              <a:ext uri="{FF2B5EF4-FFF2-40B4-BE49-F238E27FC236}">
                <a16:creationId xmlns:a16="http://schemas.microsoft.com/office/drawing/2014/main" id="{DD28D022-2FE0-AAFC-FE87-5BA2A2FEEE20}"/>
              </a:ext>
            </a:extLst>
          </p:cNvPr>
          <p:cNvSpPr/>
          <p:nvPr/>
        </p:nvSpPr>
        <p:spPr>
          <a:xfrm>
            <a:off x="5018648"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7" name="Rectangle 16">
            <a:extLst>
              <a:ext uri="{FF2B5EF4-FFF2-40B4-BE49-F238E27FC236}">
                <a16:creationId xmlns:a16="http://schemas.microsoft.com/office/drawing/2014/main" id="{97DF1A71-1339-41AB-ECA7-CD66F02C9717}"/>
              </a:ext>
            </a:extLst>
          </p:cNvPr>
          <p:cNvSpPr/>
          <p:nvPr/>
        </p:nvSpPr>
        <p:spPr>
          <a:xfrm>
            <a:off x="5018647" y="1952753"/>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 name="Rectangle 17">
            <a:extLst>
              <a:ext uri="{FF2B5EF4-FFF2-40B4-BE49-F238E27FC236}">
                <a16:creationId xmlns:a16="http://schemas.microsoft.com/office/drawing/2014/main" id="{05951FE5-C81B-1DF6-9B61-3D5716288E78}"/>
              </a:ext>
            </a:extLst>
          </p:cNvPr>
          <p:cNvSpPr/>
          <p:nvPr/>
        </p:nvSpPr>
        <p:spPr>
          <a:xfrm>
            <a:off x="5018647" y="253950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9" name="Rectangle 18">
            <a:extLst>
              <a:ext uri="{FF2B5EF4-FFF2-40B4-BE49-F238E27FC236}">
                <a16:creationId xmlns:a16="http://schemas.microsoft.com/office/drawing/2014/main" id="{CB32D189-F462-BA3B-0010-82ACA08785E9}"/>
              </a:ext>
            </a:extLst>
          </p:cNvPr>
          <p:cNvSpPr/>
          <p:nvPr/>
        </p:nvSpPr>
        <p:spPr>
          <a:xfrm>
            <a:off x="7963359" y="137308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0" name="Rectangle 19">
            <a:extLst>
              <a:ext uri="{FF2B5EF4-FFF2-40B4-BE49-F238E27FC236}">
                <a16:creationId xmlns:a16="http://schemas.microsoft.com/office/drawing/2014/main" id="{40E85D92-3972-300F-04A9-0A51487482E3}"/>
              </a:ext>
            </a:extLst>
          </p:cNvPr>
          <p:cNvSpPr/>
          <p:nvPr/>
        </p:nvSpPr>
        <p:spPr>
          <a:xfrm>
            <a:off x="7918449" y="515559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1" name="Rectangle 20">
            <a:extLst>
              <a:ext uri="{FF2B5EF4-FFF2-40B4-BE49-F238E27FC236}">
                <a16:creationId xmlns:a16="http://schemas.microsoft.com/office/drawing/2014/main" id="{D05047E6-1564-3B12-4A37-B0E48A5812FC}"/>
              </a:ext>
            </a:extLst>
          </p:cNvPr>
          <p:cNvSpPr/>
          <p:nvPr/>
        </p:nvSpPr>
        <p:spPr>
          <a:xfrm>
            <a:off x="7963359" y="196236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22" name="Rectangle 21">
            <a:extLst>
              <a:ext uri="{FF2B5EF4-FFF2-40B4-BE49-F238E27FC236}">
                <a16:creationId xmlns:a16="http://schemas.microsoft.com/office/drawing/2014/main" id="{B4F18DE7-54EA-8EC8-FDFE-290AD581389B}"/>
              </a:ext>
            </a:extLst>
          </p:cNvPr>
          <p:cNvSpPr/>
          <p:nvPr/>
        </p:nvSpPr>
        <p:spPr>
          <a:xfrm>
            <a:off x="7919514" y="455933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4" name="Rectangle 23">
            <a:extLst>
              <a:ext uri="{FF2B5EF4-FFF2-40B4-BE49-F238E27FC236}">
                <a16:creationId xmlns:a16="http://schemas.microsoft.com/office/drawing/2014/main" id="{0A0ADFF6-FC0A-86CA-92E0-B66643DB94E3}"/>
              </a:ext>
            </a:extLst>
          </p:cNvPr>
          <p:cNvSpPr/>
          <p:nvPr/>
        </p:nvSpPr>
        <p:spPr>
          <a:xfrm>
            <a:off x="7918449" y="572157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grpSp>
        <p:nvGrpSpPr>
          <p:cNvPr id="25" name="Group 24">
            <a:extLst>
              <a:ext uri="{FF2B5EF4-FFF2-40B4-BE49-F238E27FC236}">
                <a16:creationId xmlns:a16="http://schemas.microsoft.com/office/drawing/2014/main" id="{8423F2D4-A944-6717-178F-30546D75D737}"/>
              </a:ext>
            </a:extLst>
          </p:cNvPr>
          <p:cNvGrpSpPr/>
          <p:nvPr/>
        </p:nvGrpSpPr>
        <p:grpSpPr>
          <a:xfrm>
            <a:off x="1123360" y="815380"/>
            <a:ext cx="400640" cy="461665"/>
            <a:chOff x="891265" y="4889371"/>
            <a:chExt cx="1432560" cy="1527908"/>
          </a:xfrm>
        </p:grpSpPr>
        <p:sp>
          <p:nvSpPr>
            <p:cNvPr id="26" name="Oval 25">
              <a:extLst>
                <a:ext uri="{FF2B5EF4-FFF2-40B4-BE49-F238E27FC236}">
                  <a16:creationId xmlns:a16="http://schemas.microsoft.com/office/drawing/2014/main" id="{1DFA86F6-7DCC-CCD4-C737-770DA90F1914}"/>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TextBox 26">
              <a:extLst>
                <a:ext uri="{FF2B5EF4-FFF2-40B4-BE49-F238E27FC236}">
                  <a16:creationId xmlns:a16="http://schemas.microsoft.com/office/drawing/2014/main" id="{79DD1F0A-44A2-CC08-7271-928BDD0274F9}"/>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Tree>
    <p:extLst>
      <p:ext uri="{BB962C8B-B14F-4D97-AF65-F5344CB8AC3E}">
        <p14:creationId xmlns:p14="http://schemas.microsoft.com/office/powerpoint/2010/main" val="3939718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E37BCC-A705-F154-A8BB-F35E058F9A28}"/>
              </a:ext>
            </a:extLst>
          </p:cNvPr>
          <p:cNvSpPr/>
          <p:nvPr/>
        </p:nvSpPr>
        <p:spPr>
          <a:xfrm>
            <a:off x="0" y="5498123"/>
            <a:ext cx="12192000" cy="136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endParaRPr lang="nl-BE" dirty="0"/>
          </a:p>
        </p:txBody>
      </p:sp>
      <p:graphicFrame>
        <p:nvGraphicFramePr>
          <p:cNvPr id="52" name="Table 51">
            <a:extLst>
              <a:ext uri="{FF2B5EF4-FFF2-40B4-BE49-F238E27FC236}">
                <a16:creationId xmlns:a16="http://schemas.microsoft.com/office/drawing/2014/main" id="{9CE5E298-B9CF-4816-8814-ACF7BC0AA7CB}"/>
              </a:ext>
            </a:extLst>
          </p:cNvPr>
          <p:cNvGraphicFramePr>
            <a:graphicFrameLocks noGrp="1"/>
          </p:cNvGraphicFramePr>
          <p:nvPr/>
        </p:nvGraphicFramePr>
        <p:xfrm>
          <a:off x="1643293" y="3484623"/>
          <a:ext cx="8771011" cy="2806247"/>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38039">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0694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126336">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Story board</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23" name="Table 22">
            <a:extLst>
              <a:ext uri="{FF2B5EF4-FFF2-40B4-BE49-F238E27FC236}">
                <a16:creationId xmlns:a16="http://schemas.microsoft.com/office/drawing/2014/main" id="{329B026E-51DB-407A-B9E9-C3A5AF236D65}"/>
              </a:ext>
            </a:extLst>
          </p:cNvPr>
          <p:cNvGraphicFramePr>
            <a:graphicFrameLocks noGrp="1"/>
          </p:cNvGraphicFramePr>
          <p:nvPr/>
        </p:nvGraphicFramePr>
        <p:xfrm>
          <a:off x="1643295" y="332084"/>
          <a:ext cx="8771011" cy="2913069"/>
        </p:xfrm>
        <a:graphic>
          <a:graphicData uri="http://schemas.openxmlformats.org/drawingml/2006/table">
            <a:tbl>
              <a:tblPr firstRow="1" bandRow="1">
                <a:tableStyleId>{5C22544A-7EE6-4342-B048-85BDC9FD1C3A}</a:tableStyleId>
              </a:tblPr>
              <a:tblGrid>
                <a:gridCol w="709750">
                  <a:extLst>
                    <a:ext uri="{9D8B030D-6E8A-4147-A177-3AD203B41FA5}">
                      <a16:colId xmlns:a16="http://schemas.microsoft.com/office/drawing/2014/main" val="20000"/>
                    </a:ext>
                  </a:extLst>
                </a:gridCol>
                <a:gridCol w="2213921">
                  <a:extLst>
                    <a:ext uri="{9D8B030D-6E8A-4147-A177-3AD203B41FA5}">
                      <a16:colId xmlns:a16="http://schemas.microsoft.com/office/drawing/2014/main" val="20001"/>
                    </a:ext>
                  </a:extLst>
                </a:gridCol>
                <a:gridCol w="2923669">
                  <a:extLst>
                    <a:ext uri="{9D8B030D-6E8A-4147-A177-3AD203B41FA5}">
                      <a16:colId xmlns:a16="http://schemas.microsoft.com/office/drawing/2014/main" val="4096795377"/>
                    </a:ext>
                  </a:extLst>
                </a:gridCol>
                <a:gridCol w="2923671">
                  <a:extLst>
                    <a:ext uri="{9D8B030D-6E8A-4147-A177-3AD203B41FA5}">
                      <a16:colId xmlns:a16="http://schemas.microsoft.com/office/drawing/2014/main" val="2264436439"/>
                    </a:ext>
                  </a:extLst>
                </a:gridCol>
              </a:tblGrid>
              <a:tr h="352692">
                <a:tc>
                  <a:txBody>
                    <a:bodyPr/>
                    <a:lstStyle/>
                    <a:p>
                      <a:endParaRPr lang="en-GB" sz="500" b="0" dirty="0">
                        <a:solidFill>
                          <a:schemeClr val="bg1">
                            <a:lumMod val="50000"/>
                          </a:schemeClr>
                        </a:solidFill>
                      </a:endParaRPr>
                    </a:p>
                  </a:txBody>
                  <a:tcPr marL="37071" marR="37071" marT="18536" marB="18536">
                    <a:lnL w="3175" cap="flat" cmpd="sng" algn="ctr">
                      <a:solidFill>
                        <a:schemeClr val="accent5"/>
                      </a:solidFill>
                      <a:prstDash val="solid"/>
                      <a:round/>
                      <a:headEnd type="none" w="med" len="med"/>
                      <a:tailEnd type="none" w="med" len="med"/>
                    </a:lnL>
                    <a:lnR w="12700" cmpd="sng">
                      <a:noFill/>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gridSpan="3">
                  <a:txBody>
                    <a:bodyPr/>
                    <a:lstStyle/>
                    <a:p>
                      <a:endParaRPr lang="en-GB" sz="800" dirty="0"/>
                    </a:p>
                  </a:txBody>
                  <a:tcPr marL="37071" marR="37071" marT="18536" marB="18536">
                    <a:lnL w="12700" cmpd="sng">
                      <a:noFill/>
                    </a:lnL>
                    <a:lnR w="3175" cap="flat" cmpd="sng" algn="ctr">
                      <a:solidFill>
                        <a:schemeClr val="accent5"/>
                      </a:solidFill>
                      <a:prstDash val="solid"/>
                      <a:round/>
                      <a:headEnd type="none" w="med" len="med"/>
                      <a:tailEnd type="none" w="med" len="med"/>
                    </a:lnR>
                    <a:lnT w="3175" cap="flat" cmpd="sng" algn="ctr">
                      <a:solidFill>
                        <a:schemeClr val="accent5"/>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7F7F7"/>
                    </a:solid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0000"/>
                  </a:ext>
                </a:extLst>
              </a:tr>
              <a:tr h="318918">
                <a:tc gridSpan="2">
                  <a:txBody>
                    <a:bodyPr/>
                    <a:lstStyle/>
                    <a:p>
                      <a:pPr algn="ctr"/>
                      <a:r>
                        <a:rPr lang="en-GB" sz="2000" dirty="0">
                          <a:solidFill>
                            <a:schemeClr val="bg1"/>
                          </a:solidFill>
                        </a:rPr>
                        <a:t>CONTENT</a:t>
                      </a:r>
                    </a:p>
                  </a:txBody>
                  <a:tcPr marL="37071" marR="37071" marT="18536" marB="18536">
                    <a:lnL w="3175"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GB" sz="800" dirty="0"/>
                    </a:p>
                  </a:txBody>
                  <a:tcPr marL="37071" marR="37071" marT="18536" marB="18536">
                    <a:solidFill>
                      <a:schemeClr val="accent5">
                        <a:lumMod val="20000"/>
                        <a:lumOff val="80000"/>
                      </a:schemeClr>
                    </a:solidFill>
                  </a:tcPr>
                </a:tc>
                <a:tc>
                  <a:txBody>
                    <a:bodyPr/>
                    <a:lstStyle/>
                    <a:p>
                      <a:pPr algn="ctr"/>
                      <a:r>
                        <a:rPr lang="en-GB" sz="2000" dirty="0">
                          <a:solidFill>
                            <a:schemeClr val="bg1"/>
                          </a:solidFill>
                        </a:rPr>
                        <a:t>LEARNING ACTIVITY</a:t>
                      </a:r>
                    </a:p>
                  </a:txBody>
                  <a:tcPr marL="37071" marR="37071" marT="18536" marB="18536">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407A"/>
                    </a:solidFill>
                  </a:tcPr>
                </a:tc>
                <a:tc>
                  <a:txBody>
                    <a:bodyPr/>
                    <a:lstStyle/>
                    <a:p>
                      <a:pPr algn="ctr"/>
                      <a:r>
                        <a:rPr lang="en-GB" sz="2000" dirty="0">
                          <a:solidFill>
                            <a:schemeClr val="bg1"/>
                          </a:solidFill>
                        </a:rPr>
                        <a:t>SKILLS</a:t>
                      </a:r>
                    </a:p>
                  </a:txBody>
                  <a:tcPr marL="37071" marR="37071" marT="18536" marB="18536">
                    <a:lnL w="12700" cmpd="sng">
                      <a:noFill/>
                    </a:lnL>
                    <a:lnR w="3175" cap="flat" cmpd="sng" algn="ctr">
                      <a:solidFill>
                        <a:schemeClr val="accent5"/>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1"/>
                  </a:ext>
                </a:extLst>
              </a:tr>
              <a:tr h="2218505">
                <a:tc gridSpan="2">
                  <a:txBody>
                    <a:bodyPr/>
                    <a:lstStyle/>
                    <a:p>
                      <a:endParaRPr lang="en-GB" sz="800" dirty="0"/>
                    </a:p>
                  </a:txBody>
                  <a:tcPr marL="37071" marR="37071" marT="18536" marB="18536">
                    <a:lnL w="3175" cap="flat" cmpd="sng" algn="ctr">
                      <a:solidFill>
                        <a:schemeClr val="accent5"/>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nl-BE"/>
                    </a:p>
                  </a:txBody>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endParaRPr lang="en-GB" sz="800" dirty="0"/>
                    </a:p>
                  </a:txBody>
                  <a:tcPr marL="37071" marR="37071" marT="18536" marB="18536">
                    <a:lnL w="38100" cap="flat" cmpd="sng" algn="ctr">
                      <a:solidFill>
                        <a:schemeClr val="bg1"/>
                      </a:solidFill>
                      <a:prstDash val="solid"/>
                      <a:round/>
                      <a:headEnd type="none" w="med" len="med"/>
                      <a:tailEnd type="none" w="med" len="med"/>
                    </a:lnL>
                    <a:lnR w="3175" cap="flat" cmpd="sng" algn="ctr">
                      <a:solidFill>
                        <a:schemeClr val="accent5"/>
                      </a:solidFill>
                      <a:prstDash val="solid"/>
                      <a:round/>
                      <a:headEnd type="none" w="med" len="med"/>
                      <a:tailEnd type="none" w="med" len="med"/>
                    </a:lnR>
                    <a:lnT w="12700" cmpd="sng">
                      <a:noFill/>
                    </a:lnT>
                    <a:lnB w="3175"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534533143"/>
                  </a:ext>
                </a:extLst>
              </a:tr>
            </a:tbl>
          </a:graphicData>
        </a:graphic>
      </p:graphicFrame>
      <p:sp>
        <p:nvSpPr>
          <p:cNvPr id="2" name="TextBox 1">
            <a:extLst>
              <a:ext uri="{FF2B5EF4-FFF2-40B4-BE49-F238E27FC236}">
                <a16:creationId xmlns:a16="http://schemas.microsoft.com/office/drawing/2014/main" id="{4DA0FF5F-7315-4AA6-9C99-3EA1A0FE0DB3}"/>
              </a:ext>
            </a:extLst>
          </p:cNvPr>
          <p:cNvSpPr txBox="1"/>
          <p:nvPr/>
        </p:nvSpPr>
        <p:spPr>
          <a:xfrm>
            <a:off x="1643294" y="349444"/>
            <a:ext cx="8771011" cy="646331"/>
          </a:xfrm>
          <a:prstGeom prst="rect">
            <a:avLst/>
          </a:prstGeom>
          <a:noFill/>
        </p:spPr>
        <p:txBody>
          <a:bodyPr wrap="square" rtlCol="0">
            <a:spAutoFit/>
          </a:bodyPr>
          <a:lstStyle/>
          <a:p>
            <a:pPr algn="ctr"/>
            <a:r>
              <a:rPr lang="en-US" dirty="0"/>
              <a:t>Practice: week 3</a:t>
            </a:r>
            <a:endParaRPr lang="nl-BE" dirty="0"/>
          </a:p>
          <a:p>
            <a:pPr algn="ctr"/>
            <a:endParaRPr lang="nl-BE" dirty="0"/>
          </a:p>
        </p:txBody>
      </p:sp>
      <p:grpSp>
        <p:nvGrpSpPr>
          <p:cNvPr id="39" name="Group 38">
            <a:extLst>
              <a:ext uri="{FF2B5EF4-FFF2-40B4-BE49-F238E27FC236}">
                <a16:creationId xmlns:a16="http://schemas.microsoft.com/office/drawing/2014/main" id="{3F915082-3B98-4E24-8444-237A7098C72F}"/>
              </a:ext>
            </a:extLst>
          </p:cNvPr>
          <p:cNvGrpSpPr/>
          <p:nvPr/>
        </p:nvGrpSpPr>
        <p:grpSpPr>
          <a:xfrm>
            <a:off x="12778967" y="5570291"/>
            <a:ext cx="400640" cy="461665"/>
            <a:chOff x="891265" y="4889371"/>
            <a:chExt cx="1432560" cy="1527908"/>
          </a:xfrm>
        </p:grpSpPr>
        <p:sp>
          <p:nvSpPr>
            <p:cNvPr id="40" name="Oval 39">
              <a:extLst>
                <a:ext uri="{FF2B5EF4-FFF2-40B4-BE49-F238E27FC236}">
                  <a16:creationId xmlns:a16="http://schemas.microsoft.com/office/drawing/2014/main" id="{51971A90-961C-407B-8923-0B511AA90C59}"/>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41" name="TextBox 40">
              <a:extLst>
                <a:ext uri="{FF2B5EF4-FFF2-40B4-BE49-F238E27FC236}">
                  <a16:creationId xmlns:a16="http://schemas.microsoft.com/office/drawing/2014/main" id="{6758D5AF-0BAF-40A1-B0F2-1ECD67931DD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3" name="TextBox 2">
            <a:extLst>
              <a:ext uri="{FF2B5EF4-FFF2-40B4-BE49-F238E27FC236}">
                <a16:creationId xmlns:a16="http://schemas.microsoft.com/office/drawing/2014/main" id="{01F3096D-EC07-49AD-B7A1-8FD899C16849}"/>
              </a:ext>
            </a:extLst>
          </p:cNvPr>
          <p:cNvSpPr txBox="1"/>
          <p:nvPr/>
        </p:nvSpPr>
        <p:spPr>
          <a:xfrm>
            <a:off x="12638824" y="-61085"/>
            <a:ext cx="2399251" cy="646331"/>
          </a:xfrm>
          <a:prstGeom prst="rect">
            <a:avLst/>
          </a:prstGeom>
          <a:noFill/>
        </p:spPr>
        <p:txBody>
          <a:bodyPr wrap="square" rtlCol="0">
            <a:spAutoFit/>
          </a:bodyPr>
          <a:lstStyle/>
          <a:p>
            <a:r>
              <a:rPr lang="en-US" b="1" dirty="0"/>
              <a:t>BUILDING BLOCKS</a:t>
            </a:r>
            <a:endParaRPr lang="nl-BE" b="1" dirty="0"/>
          </a:p>
        </p:txBody>
      </p:sp>
      <p:grpSp>
        <p:nvGrpSpPr>
          <p:cNvPr id="62" name="Group 61">
            <a:extLst>
              <a:ext uri="{FF2B5EF4-FFF2-40B4-BE49-F238E27FC236}">
                <a16:creationId xmlns:a16="http://schemas.microsoft.com/office/drawing/2014/main" id="{59349438-61B8-4959-93D9-A259A78D6BF2}"/>
              </a:ext>
            </a:extLst>
          </p:cNvPr>
          <p:cNvGrpSpPr/>
          <p:nvPr/>
        </p:nvGrpSpPr>
        <p:grpSpPr>
          <a:xfrm>
            <a:off x="13269542" y="5571223"/>
            <a:ext cx="400640" cy="461665"/>
            <a:chOff x="891265" y="4889371"/>
            <a:chExt cx="1432560" cy="1527908"/>
          </a:xfrm>
        </p:grpSpPr>
        <p:sp>
          <p:nvSpPr>
            <p:cNvPr id="63" name="Oval 62">
              <a:extLst>
                <a:ext uri="{FF2B5EF4-FFF2-40B4-BE49-F238E27FC236}">
                  <a16:creationId xmlns:a16="http://schemas.microsoft.com/office/drawing/2014/main" id="{AA91BA2B-C342-49B8-9EDE-DEC4F9BB843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4" name="TextBox 63">
              <a:extLst>
                <a:ext uri="{FF2B5EF4-FFF2-40B4-BE49-F238E27FC236}">
                  <a16:creationId xmlns:a16="http://schemas.microsoft.com/office/drawing/2014/main" id="{6B1DCE90-7C3E-49BB-9FE8-EBE3A30FEBE3}"/>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5" name="Group 64">
            <a:extLst>
              <a:ext uri="{FF2B5EF4-FFF2-40B4-BE49-F238E27FC236}">
                <a16:creationId xmlns:a16="http://schemas.microsoft.com/office/drawing/2014/main" id="{A142AAAB-4547-452C-AB8C-B04800C22895}"/>
              </a:ext>
            </a:extLst>
          </p:cNvPr>
          <p:cNvGrpSpPr/>
          <p:nvPr/>
        </p:nvGrpSpPr>
        <p:grpSpPr>
          <a:xfrm>
            <a:off x="14256355" y="5553024"/>
            <a:ext cx="400640" cy="461665"/>
            <a:chOff x="891265" y="4889371"/>
            <a:chExt cx="1432560" cy="1527908"/>
          </a:xfrm>
        </p:grpSpPr>
        <p:sp>
          <p:nvSpPr>
            <p:cNvPr id="66" name="Oval 65">
              <a:extLst>
                <a:ext uri="{FF2B5EF4-FFF2-40B4-BE49-F238E27FC236}">
                  <a16:creationId xmlns:a16="http://schemas.microsoft.com/office/drawing/2014/main" id="{57FF02BF-1B82-4F1E-8212-0C9D301A0EBA}"/>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67" name="TextBox 66">
              <a:extLst>
                <a:ext uri="{FF2B5EF4-FFF2-40B4-BE49-F238E27FC236}">
                  <a16:creationId xmlns:a16="http://schemas.microsoft.com/office/drawing/2014/main" id="{BCEC5783-CA4A-488E-A113-15A4A5A1EDE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68" name="Group 67">
            <a:extLst>
              <a:ext uri="{FF2B5EF4-FFF2-40B4-BE49-F238E27FC236}">
                <a16:creationId xmlns:a16="http://schemas.microsoft.com/office/drawing/2014/main" id="{9F33276C-5673-40DE-B37E-D0D1D5DE3F7E}"/>
              </a:ext>
            </a:extLst>
          </p:cNvPr>
          <p:cNvGrpSpPr/>
          <p:nvPr/>
        </p:nvGrpSpPr>
        <p:grpSpPr>
          <a:xfrm>
            <a:off x="13757390" y="5563385"/>
            <a:ext cx="400640" cy="461665"/>
            <a:chOff x="891265" y="4889371"/>
            <a:chExt cx="1432560" cy="1527908"/>
          </a:xfrm>
        </p:grpSpPr>
        <p:sp>
          <p:nvSpPr>
            <p:cNvPr id="69" name="Oval 68">
              <a:extLst>
                <a:ext uri="{FF2B5EF4-FFF2-40B4-BE49-F238E27FC236}">
                  <a16:creationId xmlns:a16="http://schemas.microsoft.com/office/drawing/2014/main" id="{B4BCF70B-5C30-4FD2-9E30-8A9E8F138A6B}"/>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70" name="TextBox 69">
              <a:extLst>
                <a:ext uri="{FF2B5EF4-FFF2-40B4-BE49-F238E27FC236}">
                  <a16:creationId xmlns:a16="http://schemas.microsoft.com/office/drawing/2014/main" id="{26E76A1C-89F2-4849-B80D-057C26B75392}"/>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98" name="Group 97">
            <a:extLst>
              <a:ext uri="{FF2B5EF4-FFF2-40B4-BE49-F238E27FC236}">
                <a16:creationId xmlns:a16="http://schemas.microsoft.com/office/drawing/2014/main" id="{56B06DA1-49F4-4480-877D-4134E863652D}"/>
              </a:ext>
            </a:extLst>
          </p:cNvPr>
          <p:cNvGrpSpPr/>
          <p:nvPr/>
        </p:nvGrpSpPr>
        <p:grpSpPr>
          <a:xfrm>
            <a:off x="12778172" y="6123545"/>
            <a:ext cx="400640" cy="461665"/>
            <a:chOff x="891265" y="4889371"/>
            <a:chExt cx="1432560" cy="1527908"/>
          </a:xfrm>
        </p:grpSpPr>
        <p:sp>
          <p:nvSpPr>
            <p:cNvPr id="99" name="Oval 98">
              <a:extLst>
                <a:ext uri="{FF2B5EF4-FFF2-40B4-BE49-F238E27FC236}">
                  <a16:creationId xmlns:a16="http://schemas.microsoft.com/office/drawing/2014/main" id="{C321CE4B-57E2-4E72-B469-4FE81780AC3C}"/>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0" name="TextBox 99">
              <a:extLst>
                <a:ext uri="{FF2B5EF4-FFF2-40B4-BE49-F238E27FC236}">
                  <a16:creationId xmlns:a16="http://schemas.microsoft.com/office/drawing/2014/main" id="{90A89930-8C70-4847-8F12-D8470B17F440}"/>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1" name="Group 100">
            <a:extLst>
              <a:ext uri="{FF2B5EF4-FFF2-40B4-BE49-F238E27FC236}">
                <a16:creationId xmlns:a16="http://schemas.microsoft.com/office/drawing/2014/main" id="{45BE1F96-9AF1-4596-9575-E1A532BB2B35}"/>
              </a:ext>
            </a:extLst>
          </p:cNvPr>
          <p:cNvGrpSpPr/>
          <p:nvPr/>
        </p:nvGrpSpPr>
        <p:grpSpPr>
          <a:xfrm>
            <a:off x="13259334" y="6126375"/>
            <a:ext cx="400640" cy="461665"/>
            <a:chOff x="891265" y="4889371"/>
            <a:chExt cx="1432560" cy="1527908"/>
          </a:xfrm>
        </p:grpSpPr>
        <p:sp>
          <p:nvSpPr>
            <p:cNvPr id="102" name="Oval 101">
              <a:extLst>
                <a:ext uri="{FF2B5EF4-FFF2-40B4-BE49-F238E27FC236}">
                  <a16:creationId xmlns:a16="http://schemas.microsoft.com/office/drawing/2014/main" id="{E782197B-93BC-4343-B090-3B339EA9A021}"/>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3" name="TextBox 102">
              <a:extLst>
                <a:ext uri="{FF2B5EF4-FFF2-40B4-BE49-F238E27FC236}">
                  <a16:creationId xmlns:a16="http://schemas.microsoft.com/office/drawing/2014/main" id="{696B7A07-FA2E-441F-BE50-917F2F43CAD6}"/>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4" name="Group 103">
            <a:extLst>
              <a:ext uri="{FF2B5EF4-FFF2-40B4-BE49-F238E27FC236}">
                <a16:creationId xmlns:a16="http://schemas.microsoft.com/office/drawing/2014/main" id="{88699E69-F017-4259-A57F-A0F288D27045}"/>
              </a:ext>
            </a:extLst>
          </p:cNvPr>
          <p:cNvGrpSpPr/>
          <p:nvPr/>
        </p:nvGrpSpPr>
        <p:grpSpPr>
          <a:xfrm>
            <a:off x="14246147" y="6108176"/>
            <a:ext cx="400640" cy="461665"/>
            <a:chOff x="891265" y="4889371"/>
            <a:chExt cx="1432560" cy="1527908"/>
          </a:xfrm>
        </p:grpSpPr>
        <p:sp>
          <p:nvSpPr>
            <p:cNvPr id="105" name="Oval 104">
              <a:extLst>
                <a:ext uri="{FF2B5EF4-FFF2-40B4-BE49-F238E27FC236}">
                  <a16:creationId xmlns:a16="http://schemas.microsoft.com/office/drawing/2014/main" id="{5F363E49-1D86-4FF7-BE65-120554C07BF0}"/>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6" name="TextBox 105">
              <a:extLst>
                <a:ext uri="{FF2B5EF4-FFF2-40B4-BE49-F238E27FC236}">
                  <a16:creationId xmlns:a16="http://schemas.microsoft.com/office/drawing/2014/main" id="{83CA8368-2589-446B-B727-FFE6C993796E}"/>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grpSp>
        <p:nvGrpSpPr>
          <p:cNvPr id="107" name="Group 106">
            <a:extLst>
              <a:ext uri="{FF2B5EF4-FFF2-40B4-BE49-F238E27FC236}">
                <a16:creationId xmlns:a16="http://schemas.microsoft.com/office/drawing/2014/main" id="{E97F509E-4A9A-4C0A-BE65-839E719194AD}"/>
              </a:ext>
            </a:extLst>
          </p:cNvPr>
          <p:cNvGrpSpPr/>
          <p:nvPr/>
        </p:nvGrpSpPr>
        <p:grpSpPr>
          <a:xfrm>
            <a:off x="13747182" y="6118537"/>
            <a:ext cx="400640" cy="461665"/>
            <a:chOff x="891265" y="4889371"/>
            <a:chExt cx="1432560" cy="1527908"/>
          </a:xfrm>
        </p:grpSpPr>
        <p:sp>
          <p:nvSpPr>
            <p:cNvPr id="108" name="Oval 107">
              <a:extLst>
                <a:ext uri="{FF2B5EF4-FFF2-40B4-BE49-F238E27FC236}">
                  <a16:creationId xmlns:a16="http://schemas.microsoft.com/office/drawing/2014/main" id="{9752134C-4255-4D33-BFCF-96187591F082}"/>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09" name="TextBox 108">
              <a:extLst>
                <a:ext uri="{FF2B5EF4-FFF2-40B4-BE49-F238E27FC236}">
                  <a16:creationId xmlns:a16="http://schemas.microsoft.com/office/drawing/2014/main" id="{78C6D30B-C189-4062-86DD-B705B8B0938A}"/>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
        <p:nvSpPr>
          <p:cNvPr id="235" name="TextBox 234">
            <a:extLst>
              <a:ext uri="{FF2B5EF4-FFF2-40B4-BE49-F238E27FC236}">
                <a16:creationId xmlns:a16="http://schemas.microsoft.com/office/drawing/2014/main" id="{AA96C9C6-CAA6-4A5C-A887-0F2FD62FDD0A}"/>
              </a:ext>
            </a:extLst>
          </p:cNvPr>
          <p:cNvSpPr txBox="1"/>
          <p:nvPr/>
        </p:nvSpPr>
        <p:spPr>
          <a:xfrm>
            <a:off x="2483448" y="1508560"/>
            <a:ext cx="1407313" cy="923330"/>
          </a:xfrm>
          <a:prstGeom prst="rect">
            <a:avLst/>
          </a:prstGeom>
          <a:noFill/>
        </p:spPr>
        <p:txBody>
          <a:bodyPr wrap="square" rtlCol="0">
            <a:spAutoFit/>
          </a:bodyPr>
          <a:lstStyle/>
          <a:p>
            <a:r>
              <a:rPr lang="en-US" dirty="0"/>
              <a:t>Advanced new</a:t>
            </a:r>
          </a:p>
          <a:p>
            <a:r>
              <a:rPr lang="en-US" dirty="0"/>
              <a:t>methods</a:t>
            </a:r>
            <a:endParaRPr lang="nl-BE" dirty="0"/>
          </a:p>
        </p:txBody>
      </p:sp>
      <p:sp>
        <p:nvSpPr>
          <p:cNvPr id="162" name="Rectangle 161">
            <a:extLst>
              <a:ext uri="{FF2B5EF4-FFF2-40B4-BE49-F238E27FC236}">
                <a16:creationId xmlns:a16="http://schemas.microsoft.com/office/drawing/2014/main" id="{4E9334B0-A58B-4B1D-B232-1577829F6490}"/>
              </a:ext>
            </a:extLst>
          </p:cNvPr>
          <p:cNvSpPr/>
          <p:nvPr/>
        </p:nvSpPr>
        <p:spPr>
          <a:xfrm>
            <a:off x="12639890" y="305986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163" name="Rectangle 162">
            <a:extLst>
              <a:ext uri="{FF2B5EF4-FFF2-40B4-BE49-F238E27FC236}">
                <a16:creationId xmlns:a16="http://schemas.microsoft.com/office/drawing/2014/main" id="{E6296D77-EA03-4C64-902F-B6E9A34D6FEC}"/>
              </a:ext>
            </a:extLst>
          </p:cNvPr>
          <p:cNvSpPr/>
          <p:nvPr/>
        </p:nvSpPr>
        <p:spPr>
          <a:xfrm>
            <a:off x="12638827" y="345537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64" name="Rectangle 163">
            <a:extLst>
              <a:ext uri="{FF2B5EF4-FFF2-40B4-BE49-F238E27FC236}">
                <a16:creationId xmlns:a16="http://schemas.microsoft.com/office/drawing/2014/main" id="{BFDF45E6-79A2-46DF-883E-46585A75CD7A}"/>
              </a:ext>
            </a:extLst>
          </p:cNvPr>
          <p:cNvSpPr/>
          <p:nvPr/>
        </p:nvSpPr>
        <p:spPr>
          <a:xfrm>
            <a:off x="12638826" y="384424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65" name="Rectangle 164">
            <a:extLst>
              <a:ext uri="{FF2B5EF4-FFF2-40B4-BE49-F238E27FC236}">
                <a16:creationId xmlns:a16="http://schemas.microsoft.com/office/drawing/2014/main" id="{5E7F17E5-82D3-424C-B144-442E08432AF8}"/>
              </a:ext>
            </a:extLst>
          </p:cNvPr>
          <p:cNvSpPr/>
          <p:nvPr/>
        </p:nvSpPr>
        <p:spPr>
          <a:xfrm>
            <a:off x="12638825" y="422211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166" name="Rectangle 165">
            <a:extLst>
              <a:ext uri="{FF2B5EF4-FFF2-40B4-BE49-F238E27FC236}">
                <a16:creationId xmlns:a16="http://schemas.microsoft.com/office/drawing/2014/main" id="{AFA7C730-BC36-4FC2-A1D4-89D32BB234A5}"/>
              </a:ext>
            </a:extLst>
          </p:cNvPr>
          <p:cNvSpPr/>
          <p:nvPr/>
        </p:nvSpPr>
        <p:spPr>
          <a:xfrm>
            <a:off x="12638824" y="4632164"/>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167" name="Rectangle 166">
            <a:extLst>
              <a:ext uri="{FF2B5EF4-FFF2-40B4-BE49-F238E27FC236}">
                <a16:creationId xmlns:a16="http://schemas.microsoft.com/office/drawing/2014/main" id="{65F72D3C-BF8B-4980-8423-029D328288B5}"/>
              </a:ext>
            </a:extLst>
          </p:cNvPr>
          <p:cNvSpPr/>
          <p:nvPr/>
        </p:nvSpPr>
        <p:spPr>
          <a:xfrm>
            <a:off x="12636698" y="505062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sp>
        <p:nvSpPr>
          <p:cNvPr id="169" name="TextBox 168">
            <a:extLst>
              <a:ext uri="{FF2B5EF4-FFF2-40B4-BE49-F238E27FC236}">
                <a16:creationId xmlns:a16="http://schemas.microsoft.com/office/drawing/2014/main" id="{65DB847E-BF3B-414D-AA45-334F846A5536}"/>
              </a:ext>
            </a:extLst>
          </p:cNvPr>
          <p:cNvSpPr txBox="1"/>
          <p:nvPr/>
        </p:nvSpPr>
        <p:spPr>
          <a:xfrm>
            <a:off x="2192215" y="5052905"/>
            <a:ext cx="1698546" cy="369332"/>
          </a:xfrm>
          <a:prstGeom prst="rect">
            <a:avLst/>
          </a:prstGeom>
          <a:noFill/>
        </p:spPr>
        <p:txBody>
          <a:bodyPr wrap="square" rtlCol="0">
            <a:spAutoFit/>
          </a:bodyPr>
          <a:lstStyle/>
          <a:p>
            <a:r>
              <a:rPr lang="en-US" dirty="0"/>
              <a:t>Research Paper</a:t>
            </a:r>
            <a:endParaRPr lang="nl-BE" dirty="0"/>
          </a:p>
        </p:txBody>
      </p:sp>
      <p:sp>
        <p:nvSpPr>
          <p:cNvPr id="182" name="TextBox 181">
            <a:extLst>
              <a:ext uri="{FF2B5EF4-FFF2-40B4-BE49-F238E27FC236}">
                <a16:creationId xmlns:a16="http://schemas.microsoft.com/office/drawing/2014/main" id="{9B0D8596-ED18-4B05-8EA0-2657F7EDCC53}"/>
              </a:ext>
            </a:extLst>
          </p:cNvPr>
          <p:cNvSpPr txBox="1"/>
          <p:nvPr/>
        </p:nvSpPr>
        <p:spPr>
          <a:xfrm>
            <a:off x="1616133" y="3489188"/>
            <a:ext cx="8771011" cy="646331"/>
          </a:xfrm>
          <a:prstGeom prst="rect">
            <a:avLst/>
          </a:prstGeom>
          <a:noFill/>
        </p:spPr>
        <p:txBody>
          <a:bodyPr wrap="square" rtlCol="0">
            <a:spAutoFit/>
          </a:bodyPr>
          <a:lstStyle/>
          <a:p>
            <a:pPr algn="ctr"/>
            <a:r>
              <a:rPr lang="en-US" dirty="0"/>
              <a:t>Practice: week 4</a:t>
            </a:r>
            <a:endParaRPr lang="nl-BE" dirty="0"/>
          </a:p>
          <a:p>
            <a:pPr algn="ctr"/>
            <a:endParaRPr lang="nl-BE" dirty="0"/>
          </a:p>
        </p:txBody>
      </p:sp>
      <p:sp>
        <p:nvSpPr>
          <p:cNvPr id="183" name="Rectangle 182">
            <a:extLst>
              <a:ext uri="{FF2B5EF4-FFF2-40B4-BE49-F238E27FC236}">
                <a16:creationId xmlns:a16="http://schemas.microsoft.com/office/drawing/2014/main" id="{D9336A4B-F798-47AE-892C-229DD74FDBF9}"/>
              </a:ext>
            </a:extLst>
          </p:cNvPr>
          <p:cNvSpPr/>
          <p:nvPr/>
        </p:nvSpPr>
        <p:spPr>
          <a:xfrm>
            <a:off x="12639891"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184" name="Rectangle 183">
            <a:extLst>
              <a:ext uri="{FF2B5EF4-FFF2-40B4-BE49-F238E27FC236}">
                <a16:creationId xmlns:a16="http://schemas.microsoft.com/office/drawing/2014/main" id="{EF843834-97E4-4828-AC69-F2AF36F41030}"/>
              </a:ext>
            </a:extLst>
          </p:cNvPr>
          <p:cNvSpPr/>
          <p:nvPr/>
        </p:nvSpPr>
        <p:spPr>
          <a:xfrm>
            <a:off x="12638828"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185" name="Rectangle 184">
            <a:extLst>
              <a:ext uri="{FF2B5EF4-FFF2-40B4-BE49-F238E27FC236}">
                <a16:creationId xmlns:a16="http://schemas.microsoft.com/office/drawing/2014/main" id="{C495A418-7A3D-4307-9E9B-0EE5D5927DA5}"/>
              </a:ext>
            </a:extLst>
          </p:cNvPr>
          <p:cNvSpPr/>
          <p:nvPr/>
        </p:nvSpPr>
        <p:spPr>
          <a:xfrm>
            <a:off x="12638827"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186" name="Rectangle 185">
            <a:extLst>
              <a:ext uri="{FF2B5EF4-FFF2-40B4-BE49-F238E27FC236}">
                <a16:creationId xmlns:a16="http://schemas.microsoft.com/office/drawing/2014/main" id="{0D332CAA-2B51-4E87-A445-A71A8EA70585}"/>
              </a:ext>
            </a:extLst>
          </p:cNvPr>
          <p:cNvSpPr/>
          <p:nvPr/>
        </p:nvSpPr>
        <p:spPr>
          <a:xfrm>
            <a:off x="12638826"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87" name="Rectangle 186">
            <a:extLst>
              <a:ext uri="{FF2B5EF4-FFF2-40B4-BE49-F238E27FC236}">
                <a16:creationId xmlns:a16="http://schemas.microsoft.com/office/drawing/2014/main" id="{D4DC3CA0-607B-4534-A4FA-67D6961D6A51}"/>
              </a:ext>
            </a:extLst>
          </p:cNvPr>
          <p:cNvSpPr/>
          <p:nvPr/>
        </p:nvSpPr>
        <p:spPr>
          <a:xfrm>
            <a:off x="12638825"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88" name="Rectangle 187">
            <a:extLst>
              <a:ext uri="{FF2B5EF4-FFF2-40B4-BE49-F238E27FC236}">
                <a16:creationId xmlns:a16="http://schemas.microsoft.com/office/drawing/2014/main" id="{26696127-ADD8-48BE-8FA6-8352E3963C11}"/>
              </a:ext>
            </a:extLst>
          </p:cNvPr>
          <p:cNvSpPr/>
          <p:nvPr/>
        </p:nvSpPr>
        <p:spPr>
          <a:xfrm>
            <a:off x="12638824"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53" name="Rectangle 52">
            <a:extLst>
              <a:ext uri="{FF2B5EF4-FFF2-40B4-BE49-F238E27FC236}">
                <a16:creationId xmlns:a16="http://schemas.microsoft.com/office/drawing/2014/main" id="{7B84B167-A5A8-4BC4-9570-4082A30CFB19}"/>
              </a:ext>
            </a:extLst>
          </p:cNvPr>
          <p:cNvSpPr/>
          <p:nvPr/>
        </p:nvSpPr>
        <p:spPr>
          <a:xfrm>
            <a:off x="12637930" y="57796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ACQUISITION</a:t>
            </a:r>
            <a:endParaRPr lang="nl-BE" sz="1200" dirty="0"/>
          </a:p>
        </p:txBody>
      </p:sp>
      <p:sp>
        <p:nvSpPr>
          <p:cNvPr id="55" name="Rectangle 54">
            <a:extLst>
              <a:ext uri="{FF2B5EF4-FFF2-40B4-BE49-F238E27FC236}">
                <a16:creationId xmlns:a16="http://schemas.microsoft.com/office/drawing/2014/main" id="{07CB88FD-2444-4D6D-B279-5588E4150571}"/>
              </a:ext>
            </a:extLst>
          </p:cNvPr>
          <p:cNvSpPr/>
          <p:nvPr/>
        </p:nvSpPr>
        <p:spPr>
          <a:xfrm>
            <a:off x="12636867" y="973476"/>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INQUIRY</a:t>
            </a:r>
            <a:endParaRPr lang="nl-BE" sz="1200" dirty="0"/>
          </a:p>
        </p:txBody>
      </p:sp>
      <p:sp>
        <p:nvSpPr>
          <p:cNvPr id="56" name="Rectangle 55">
            <a:extLst>
              <a:ext uri="{FF2B5EF4-FFF2-40B4-BE49-F238E27FC236}">
                <a16:creationId xmlns:a16="http://schemas.microsoft.com/office/drawing/2014/main" id="{E76B259A-E1FC-469E-84E3-A43FE4700057}"/>
              </a:ext>
            </a:extLst>
          </p:cNvPr>
          <p:cNvSpPr/>
          <p:nvPr/>
        </p:nvSpPr>
        <p:spPr>
          <a:xfrm>
            <a:off x="12636866"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DISCUSSION</a:t>
            </a:r>
            <a:endParaRPr lang="nl-BE" sz="1200" dirty="0"/>
          </a:p>
        </p:txBody>
      </p:sp>
      <p:sp>
        <p:nvSpPr>
          <p:cNvPr id="57" name="Rectangle 56">
            <a:extLst>
              <a:ext uri="{FF2B5EF4-FFF2-40B4-BE49-F238E27FC236}">
                <a16:creationId xmlns:a16="http://schemas.microsoft.com/office/drawing/2014/main" id="{5A6ED92C-4DA3-4029-A77E-50A61EA03D32}"/>
              </a:ext>
            </a:extLst>
          </p:cNvPr>
          <p:cNvSpPr/>
          <p:nvPr/>
        </p:nvSpPr>
        <p:spPr>
          <a:xfrm>
            <a:off x="12636865" y="1740209"/>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58" name="Rectangle 57">
            <a:extLst>
              <a:ext uri="{FF2B5EF4-FFF2-40B4-BE49-F238E27FC236}">
                <a16:creationId xmlns:a16="http://schemas.microsoft.com/office/drawing/2014/main" id="{4866ED24-11D7-41CF-A25A-EBEB1FE4CC2B}"/>
              </a:ext>
            </a:extLst>
          </p:cNvPr>
          <p:cNvSpPr/>
          <p:nvPr/>
        </p:nvSpPr>
        <p:spPr>
          <a:xfrm>
            <a:off x="12636864" y="2150261"/>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59" name="Rectangle 58">
            <a:extLst>
              <a:ext uri="{FF2B5EF4-FFF2-40B4-BE49-F238E27FC236}">
                <a16:creationId xmlns:a16="http://schemas.microsoft.com/office/drawing/2014/main" id="{778F16E9-A7D5-4CD5-B646-C7F00AF6027E}"/>
              </a:ext>
            </a:extLst>
          </p:cNvPr>
          <p:cNvSpPr/>
          <p:nvPr/>
        </p:nvSpPr>
        <p:spPr>
          <a:xfrm>
            <a:off x="12636863" y="2552224"/>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COLLABORATION</a:t>
            </a:r>
            <a:endParaRPr lang="nl-BE" sz="1200" dirty="0"/>
          </a:p>
        </p:txBody>
      </p:sp>
      <p:sp>
        <p:nvSpPr>
          <p:cNvPr id="60" name="Rectangle 59">
            <a:extLst>
              <a:ext uri="{FF2B5EF4-FFF2-40B4-BE49-F238E27FC236}">
                <a16:creationId xmlns:a16="http://schemas.microsoft.com/office/drawing/2014/main" id="{E4472689-07D6-40F1-8825-D7C125FF3EDD}"/>
              </a:ext>
            </a:extLst>
          </p:cNvPr>
          <p:cNvSpPr/>
          <p:nvPr/>
        </p:nvSpPr>
        <p:spPr>
          <a:xfrm>
            <a:off x="12639890" y="305893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61" name="Rectangle 60">
            <a:extLst>
              <a:ext uri="{FF2B5EF4-FFF2-40B4-BE49-F238E27FC236}">
                <a16:creationId xmlns:a16="http://schemas.microsoft.com/office/drawing/2014/main" id="{4F7937E8-7806-4E96-ABDD-699EA7A90866}"/>
              </a:ext>
            </a:extLst>
          </p:cNvPr>
          <p:cNvSpPr/>
          <p:nvPr/>
        </p:nvSpPr>
        <p:spPr>
          <a:xfrm>
            <a:off x="12638827" y="3454447"/>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71" name="Rectangle 70">
            <a:extLst>
              <a:ext uri="{FF2B5EF4-FFF2-40B4-BE49-F238E27FC236}">
                <a16:creationId xmlns:a16="http://schemas.microsoft.com/office/drawing/2014/main" id="{98F0EF4A-A8E8-4E6C-99F3-C902E97D6FF6}"/>
              </a:ext>
            </a:extLst>
          </p:cNvPr>
          <p:cNvSpPr/>
          <p:nvPr/>
        </p:nvSpPr>
        <p:spPr>
          <a:xfrm>
            <a:off x="12638826" y="3843313"/>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72" name="Rectangle 71">
            <a:extLst>
              <a:ext uri="{FF2B5EF4-FFF2-40B4-BE49-F238E27FC236}">
                <a16:creationId xmlns:a16="http://schemas.microsoft.com/office/drawing/2014/main" id="{DA54554A-7E78-45F6-B168-37EC9DCB6D70}"/>
              </a:ext>
            </a:extLst>
          </p:cNvPr>
          <p:cNvSpPr/>
          <p:nvPr/>
        </p:nvSpPr>
        <p:spPr>
          <a:xfrm>
            <a:off x="12638825" y="422118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73" name="Rectangle 72">
            <a:extLst>
              <a:ext uri="{FF2B5EF4-FFF2-40B4-BE49-F238E27FC236}">
                <a16:creationId xmlns:a16="http://schemas.microsoft.com/office/drawing/2014/main" id="{B79D4E1A-E547-4F83-A8E5-4F97C482452E}"/>
              </a:ext>
            </a:extLst>
          </p:cNvPr>
          <p:cNvSpPr/>
          <p:nvPr/>
        </p:nvSpPr>
        <p:spPr>
          <a:xfrm>
            <a:off x="12638824" y="46312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CREATIVITY</a:t>
            </a:r>
            <a:endParaRPr lang="nl-BE" sz="1200" dirty="0"/>
          </a:p>
        </p:txBody>
      </p:sp>
      <p:sp>
        <p:nvSpPr>
          <p:cNvPr id="74" name="Rectangle 73">
            <a:extLst>
              <a:ext uri="{FF2B5EF4-FFF2-40B4-BE49-F238E27FC236}">
                <a16:creationId xmlns:a16="http://schemas.microsoft.com/office/drawing/2014/main" id="{465552AF-DE59-49A7-B920-E0F551C4E924}"/>
              </a:ext>
            </a:extLst>
          </p:cNvPr>
          <p:cNvSpPr/>
          <p:nvPr/>
        </p:nvSpPr>
        <p:spPr>
          <a:xfrm>
            <a:off x="12636698" y="5049691"/>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INTERCULTURALITY</a:t>
            </a:r>
            <a:endParaRPr lang="nl-BE" sz="1200" dirty="0"/>
          </a:p>
        </p:txBody>
      </p:sp>
      <p:pic>
        <p:nvPicPr>
          <p:cNvPr id="5" name="Picture 4">
            <a:extLst>
              <a:ext uri="{FF2B5EF4-FFF2-40B4-BE49-F238E27FC236}">
                <a16:creationId xmlns:a16="http://schemas.microsoft.com/office/drawing/2014/main" id="{23E4DE4A-1B88-3177-59E4-1C52A1F51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3660" y="6580201"/>
            <a:ext cx="4231662" cy="250908"/>
          </a:xfrm>
          <a:prstGeom prst="rect">
            <a:avLst/>
          </a:prstGeom>
        </p:spPr>
      </p:pic>
      <p:pic>
        <p:nvPicPr>
          <p:cNvPr id="6" name="Picture 5" descr="Logo&#10;&#10;Description automatically generated">
            <a:extLst>
              <a:ext uri="{FF2B5EF4-FFF2-40B4-BE49-F238E27FC236}">
                <a16:creationId xmlns:a16="http://schemas.microsoft.com/office/drawing/2014/main" id="{1D9942A7-8F1A-877A-842A-DA52B08B0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1857" y="6396598"/>
            <a:ext cx="459764" cy="427565"/>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6FAFC538-90D6-0885-C63A-9EB590E2A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1736" y="6542526"/>
            <a:ext cx="487740" cy="174193"/>
          </a:xfrm>
          <a:prstGeom prst="rect">
            <a:avLst/>
          </a:prstGeom>
        </p:spPr>
      </p:pic>
      <p:pic>
        <p:nvPicPr>
          <p:cNvPr id="8" name="Picture 7">
            <a:extLst>
              <a:ext uri="{FF2B5EF4-FFF2-40B4-BE49-F238E27FC236}">
                <a16:creationId xmlns:a16="http://schemas.microsoft.com/office/drawing/2014/main" id="{ECE73435-9A42-2D5D-D312-A653209B0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7403" y="6456419"/>
            <a:ext cx="727388" cy="403811"/>
          </a:xfrm>
          <a:prstGeom prst="rect">
            <a:avLst/>
          </a:prstGeom>
        </p:spPr>
      </p:pic>
      <p:pic>
        <p:nvPicPr>
          <p:cNvPr id="9" name="Picture 8">
            <a:extLst>
              <a:ext uri="{FF2B5EF4-FFF2-40B4-BE49-F238E27FC236}">
                <a16:creationId xmlns:a16="http://schemas.microsoft.com/office/drawing/2014/main" id="{068938D8-A7E1-9771-59B4-A266E46F1D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3315" y="6414042"/>
            <a:ext cx="419647" cy="419647"/>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76C71C3A-1F68-172D-FDD8-9B48AF68A0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06930" y="6415530"/>
            <a:ext cx="375307" cy="380058"/>
          </a:xfrm>
          <a:prstGeom prst="rect">
            <a:avLst/>
          </a:prstGeom>
        </p:spPr>
      </p:pic>
      <p:pic>
        <p:nvPicPr>
          <p:cNvPr id="11" name="Picture 10" descr="Logo, company name&#10;&#10;Description automatically generated">
            <a:extLst>
              <a:ext uri="{FF2B5EF4-FFF2-40B4-BE49-F238E27FC236}">
                <a16:creationId xmlns:a16="http://schemas.microsoft.com/office/drawing/2014/main" id="{41E1D2E9-BF91-16E4-E1B3-BFF972C8E4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36341" y="6481466"/>
            <a:ext cx="919763" cy="292482"/>
          </a:xfrm>
          <a:prstGeom prst="rect">
            <a:avLst/>
          </a:prstGeom>
        </p:spPr>
      </p:pic>
      <p:sp>
        <p:nvSpPr>
          <p:cNvPr id="13" name="Rectangle 12">
            <a:extLst>
              <a:ext uri="{FF2B5EF4-FFF2-40B4-BE49-F238E27FC236}">
                <a16:creationId xmlns:a16="http://schemas.microsoft.com/office/drawing/2014/main" id="{A4C870CB-92BB-DAA8-29F1-A9E818D2ED78}"/>
              </a:ext>
            </a:extLst>
          </p:cNvPr>
          <p:cNvSpPr/>
          <p:nvPr/>
        </p:nvSpPr>
        <p:spPr>
          <a:xfrm>
            <a:off x="5018647" y="4688597"/>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5" name="Rectangle 14">
            <a:extLst>
              <a:ext uri="{FF2B5EF4-FFF2-40B4-BE49-F238E27FC236}">
                <a16:creationId xmlns:a16="http://schemas.microsoft.com/office/drawing/2014/main" id="{4B007719-3A4D-8CB5-5A50-1558A87B918A}"/>
              </a:ext>
            </a:extLst>
          </p:cNvPr>
          <p:cNvSpPr/>
          <p:nvPr/>
        </p:nvSpPr>
        <p:spPr>
          <a:xfrm>
            <a:off x="5018648" y="1362342"/>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PRODUCTION</a:t>
            </a:r>
            <a:endParaRPr lang="nl-BE" sz="1200" dirty="0"/>
          </a:p>
        </p:txBody>
      </p:sp>
      <p:sp>
        <p:nvSpPr>
          <p:cNvPr id="16" name="Rectangle 15">
            <a:extLst>
              <a:ext uri="{FF2B5EF4-FFF2-40B4-BE49-F238E27FC236}">
                <a16:creationId xmlns:a16="http://schemas.microsoft.com/office/drawing/2014/main" id="{09FF8707-ECAE-3364-0FEA-B31F0510C8AF}"/>
              </a:ext>
            </a:extLst>
          </p:cNvPr>
          <p:cNvSpPr/>
          <p:nvPr/>
        </p:nvSpPr>
        <p:spPr>
          <a:xfrm>
            <a:off x="5023426" y="2021838"/>
            <a:ext cx="2020297" cy="2816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PRACTICE</a:t>
            </a:r>
            <a:endParaRPr lang="nl-BE" sz="1200" dirty="0"/>
          </a:p>
        </p:txBody>
      </p:sp>
      <p:sp>
        <p:nvSpPr>
          <p:cNvPr id="17" name="Rectangle 16">
            <a:extLst>
              <a:ext uri="{FF2B5EF4-FFF2-40B4-BE49-F238E27FC236}">
                <a16:creationId xmlns:a16="http://schemas.microsoft.com/office/drawing/2014/main" id="{947AA204-405B-B3F6-49FB-9C4632A7E40C}"/>
              </a:ext>
            </a:extLst>
          </p:cNvPr>
          <p:cNvSpPr/>
          <p:nvPr/>
        </p:nvSpPr>
        <p:spPr>
          <a:xfrm>
            <a:off x="8020777" y="486458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COMMUNICATION</a:t>
            </a:r>
            <a:endParaRPr lang="nl-BE" sz="1200" dirty="0"/>
          </a:p>
        </p:txBody>
      </p:sp>
      <p:sp>
        <p:nvSpPr>
          <p:cNvPr id="18" name="Rectangle 17">
            <a:extLst>
              <a:ext uri="{FF2B5EF4-FFF2-40B4-BE49-F238E27FC236}">
                <a16:creationId xmlns:a16="http://schemas.microsoft.com/office/drawing/2014/main" id="{70B2BFD7-E8DB-7D3B-5DD4-32769662EE4F}"/>
              </a:ext>
            </a:extLst>
          </p:cNvPr>
          <p:cNvSpPr/>
          <p:nvPr/>
        </p:nvSpPr>
        <p:spPr>
          <a:xfrm>
            <a:off x="8020808" y="1943049"/>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19" name="Rectangle 18">
            <a:extLst>
              <a:ext uri="{FF2B5EF4-FFF2-40B4-BE49-F238E27FC236}">
                <a16:creationId xmlns:a16="http://schemas.microsoft.com/office/drawing/2014/main" id="{8C7F3406-838E-8912-6B44-1904CCD3726E}"/>
              </a:ext>
            </a:extLst>
          </p:cNvPr>
          <p:cNvSpPr/>
          <p:nvPr/>
        </p:nvSpPr>
        <p:spPr>
          <a:xfrm>
            <a:off x="8021873" y="1346785"/>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0" name="Rectangle 19">
            <a:extLst>
              <a:ext uri="{FF2B5EF4-FFF2-40B4-BE49-F238E27FC236}">
                <a16:creationId xmlns:a16="http://schemas.microsoft.com/office/drawing/2014/main" id="{3D741C32-E1F7-9636-24B0-F00B104D46D5}"/>
              </a:ext>
            </a:extLst>
          </p:cNvPr>
          <p:cNvSpPr/>
          <p:nvPr/>
        </p:nvSpPr>
        <p:spPr>
          <a:xfrm>
            <a:off x="8020808" y="2509032"/>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sp>
        <p:nvSpPr>
          <p:cNvPr id="21" name="Rectangle 20">
            <a:extLst>
              <a:ext uri="{FF2B5EF4-FFF2-40B4-BE49-F238E27FC236}">
                <a16:creationId xmlns:a16="http://schemas.microsoft.com/office/drawing/2014/main" id="{DEE68B04-CDE4-D767-C55B-5F53B6333FA6}"/>
              </a:ext>
            </a:extLst>
          </p:cNvPr>
          <p:cNvSpPr/>
          <p:nvPr/>
        </p:nvSpPr>
        <p:spPr>
          <a:xfrm>
            <a:off x="8020777" y="533336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LANGUAGE</a:t>
            </a:r>
            <a:endParaRPr lang="nl-BE" sz="1200" dirty="0"/>
          </a:p>
        </p:txBody>
      </p:sp>
      <p:sp>
        <p:nvSpPr>
          <p:cNvPr id="22" name="Rectangle 21">
            <a:extLst>
              <a:ext uri="{FF2B5EF4-FFF2-40B4-BE49-F238E27FC236}">
                <a16:creationId xmlns:a16="http://schemas.microsoft.com/office/drawing/2014/main" id="{54BDC424-217F-BA49-ACD3-4FF4A2042F75}"/>
              </a:ext>
            </a:extLst>
          </p:cNvPr>
          <p:cNvSpPr/>
          <p:nvPr/>
        </p:nvSpPr>
        <p:spPr>
          <a:xfrm>
            <a:off x="8021842" y="4334766"/>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KNOWLEDGE</a:t>
            </a:r>
            <a:endParaRPr lang="nl-BE" sz="1200" dirty="0"/>
          </a:p>
        </p:txBody>
      </p:sp>
      <p:sp>
        <p:nvSpPr>
          <p:cNvPr id="24" name="Rectangle 23">
            <a:extLst>
              <a:ext uri="{FF2B5EF4-FFF2-40B4-BE49-F238E27FC236}">
                <a16:creationId xmlns:a16="http://schemas.microsoft.com/office/drawing/2014/main" id="{E7B3E0E6-8640-2AB0-7F97-B380AE8D3513}"/>
              </a:ext>
            </a:extLst>
          </p:cNvPr>
          <p:cNvSpPr/>
          <p:nvPr/>
        </p:nvSpPr>
        <p:spPr>
          <a:xfrm>
            <a:off x="8020777" y="5838170"/>
            <a:ext cx="2020297" cy="283703"/>
          </a:xfrm>
          <a:prstGeom prst="rect">
            <a:avLst/>
          </a:prstGeom>
          <a:solidFill>
            <a:srgbClr val="97C7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PROJECT</a:t>
            </a:r>
            <a:endParaRPr lang="nl-BE" sz="1200" dirty="0"/>
          </a:p>
        </p:txBody>
      </p:sp>
      <p:grpSp>
        <p:nvGrpSpPr>
          <p:cNvPr id="25" name="Group 24">
            <a:extLst>
              <a:ext uri="{FF2B5EF4-FFF2-40B4-BE49-F238E27FC236}">
                <a16:creationId xmlns:a16="http://schemas.microsoft.com/office/drawing/2014/main" id="{83C412C4-00D9-1E57-AD74-7F3B7E1702D5}"/>
              </a:ext>
            </a:extLst>
          </p:cNvPr>
          <p:cNvGrpSpPr/>
          <p:nvPr/>
        </p:nvGrpSpPr>
        <p:grpSpPr>
          <a:xfrm>
            <a:off x="1001593" y="3673854"/>
            <a:ext cx="400640" cy="461665"/>
            <a:chOff x="891265" y="4889371"/>
            <a:chExt cx="1432560" cy="1527908"/>
          </a:xfrm>
        </p:grpSpPr>
        <p:sp>
          <p:nvSpPr>
            <p:cNvPr id="26" name="Oval 25">
              <a:extLst>
                <a:ext uri="{FF2B5EF4-FFF2-40B4-BE49-F238E27FC236}">
                  <a16:creationId xmlns:a16="http://schemas.microsoft.com/office/drawing/2014/main" id="{EA8782B7-F0D2-333A-0CFE-2064D7BF0C56}"/>
                </a:ext>
              </a:extLst>
            </p:cNvPr>
            <p:cNvSpPr/>
            <p:nvPr/>
          </p:nvSpPr>
          <p:spPr>
            <a:xfrm>
              <a:off x="891265" y="4937658"/>
              <a:ext cx="1432560" cy="1361440"/>
            </a:xfrm>
            <a:prstGeom prst="ellipse">
              <a:avLst/>
            </a:prstGeom>
            <a:noFill/>
            <a:ln w="19050">
              <a:solidFill>
                <a:srgbClr val="3D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7" name="TextBox 26">
              <a:extLst>
                <a:ext uri="{FF2B5EF4-FFF2-40B4-BE49-F238E27FC236}">
                  <a16:creationId xmlns:a16="http://schemas.microsoft.com/office/drawing/2014/main" id="{03D6D15E-FED2-76C5-054A-124F51CFF587}"/>
                </a:ext>
              </a:extLst>
            </p:cNvPr>
            <p:cNvSpPr txBox="1"/>
            <p:nvPr/>
          </p:nvSpPr>
          <p:spPr>
            <a:xfrm>
              <a:off x="1135259" y="4889371"/>
              <a:ext cx="528643" cy="1527908"/>
            </a:xfrm>
            <a:prstGeom prst="rect">
              <a:avLst/>
            </a:prstGeom>
            <a:noFill/>
            <a:ln w="19050">
              <a:noFill/>
            </a:ln>
          </p:spPr>
          <p:txBody>
            <a:bodyPr wrap="square" rtlCol="0">
              <a:spAutoFit/>
            </a:bodyPr>
            <a:lstStyle/>
            <a:p>
              <a:r>
                <a:rPr lang="en-US" sz="2400" dirty="0">
                  <a:solidFill>
                    <a:srgbClr val="3D9193"/>
                  </a:solidFill>
                  <a:latin typeface="Arial Black" panose="020B0A04020102020204" pitchFamily="34" charset="0"/>
                </a:rPr>
                <a:t>i</a:t>
              </a:r>
              <a:endParaRPr lang="nl-BE" sz="2400" dirty="0">
                <a:solidFill>
                  <a:srgbClr val="3D9193"/>
                </a:solidFill>
                <a:latin typeface="Arial Black" panose="020B0A04020102020204" pitchFamily="34" charset="0"/>
              </a:endParaRPr>
            </a:p>
          </p:txBody>
        </p:sp>
      </p:grpSp>
    </p:spTree>
    <p:extLst>
      <p:ext uri="{BB962C8B-B14F-4D97-AF65-F5344CB8AC3E}">
        <p14:creationId xmlns:p14="http://schemas.microsoft.com/office/powerpoint/2010/main" val="36036688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alendar&#10;&#10;Description automatically generated">
            <a:extLst>
              <a:ext uri="{FF2B5EF4-FFF2-40B4-BE49-F238E27FC236}">
                <a16:creationId xmlns:a16="http://schemas.microsoft.com/office/drawing/2014/main" id="{67691B14-F7BB-43D6-B565-8201D430E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9" y="-1"/>
            <a:ext cx="11605846" cy="6865183"/>
          </a:xfrm>
          <a:prstGeom prst="rect">
            <a:avLst/>
          </a:prstGeom>
        </p:spPr>
      </p:pic>
      <p:sp>
        <p:nvSpPr>
          <p:cNvPr id="6" name="Rectangle 5">
            <a:extLst>
              <a:ext uri="{FF2B5EF4-FFF2-40B4-BE49-F238E27FC236}">
                <a16:creationId xmlns:a16="http://schemas.microsoft.com/office/drawing/2014/main" id="{04C9DF44-47C8-445E-AC9A-1EDBF16BAE65}"/>
              </a:ext>
            </a:extLst>
          </p:cNvPr>
          <p:cNvSpPr/>
          <p:nvPr/>
        </p:nvSpPr>
        <p:spPr>
          <a:xfrm>
            <a:off x="9590783" y="5340976"/>
            <a:ext cx="2292607" cy="1299854"/>
          </a:xfrm>
          <a:prstGeom prst="rect">
            <a:avLst/>
          </a:prstGeom>
          <a:noFill/>
          <a:ln w="28575">
            <a:solidFill>
              <a:srgbClr val="476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2813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07DC3-4B3A-46A0-91C0-6B42685F5DE0}"/>
              </a:ext>
            </a:extLst>
          </p:cNvPr>
          <p:cNvSpPr>
            <a:spLocks noGrp="1"/>
          </p:cNvSpPr>
          <p:nvPr>
            <p:ph type="title"/>
          </p:nvPr>
        </p:nvSpPr>
        <p:spPr/>
        <p:txBody>
          <a:bodyPr/>
          <a:lstStyle/>
          <a:p>
            <a:endParaRPr lang="nl-BE"/>
          </a:p>
        </p:txBody>
      </p:sp>
      <p:sp>
        <p:nvSpPr>
          <p:cNvPr id="3" name="Content Placeholder 2">
            <a:extLst>
              <a:ext uri="{FF2B5EF4-FFF2-40B4-BE49-F238E27FC236}">
                <a16:creationId xmlns:a16="http://schemas.microsoft.com/office/drawing/2014/main" id="{96C2BD79-BB2A-498B-B33F-E1A64B1419B3}"/>
              </a:ext>
            </a:extLst>
          </p:cNvPr>
          <p:cNvSpPr>
            <a:spLocks noGrp="1"/>
          </p:cNvSpPr>
          <p:nvPr>
            <p:ph idx="1"/>
          </p:nvPr>
        </p:nvSpPr>
        <p:spPr/>
        <p:txBody>
          <a:bodyPr/>
          <a:lstStyle/>
          <a:p>
            <a:endParaRPr lang="nl-BE"/>
          </a:p>
        </p:txBody>
      </p:sp>
      <p:pic>
        <p:nvPicPr>
          <p:cNvPr id="4" name="Picture 3" descr="Graphical user interface&#10;&#10;Description automatically generated">
            <a:extLst>
              <a:ext uri="{FF2B5EF4-FFF2-40B4-BE49-F238E27FC236}">
                <a16:creationId xmlns:a16="http://schemas.microsoft.com/office/drawing/2014/main" id="{4E6EADC6-E124-47C0-B112-62D88A15DC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2" cy="6858001"/>
          </a:xfrm>
          <a:prstGeom prst="rect">
            <a:avLst/>
          </a:prstGeom>
        </p:spPr>
      </p:pic>
      <p:pic>
        <p:nvPicPr>
          <p:cNvPr id="5" name="Picture 4">
            <a:extLst>
              <a:ext uri="{FF2B5EF4-FFF2-40B4-BE49-F238E27FC236}">
                <a16:creationId xmlns:a16="http://schemas.microsoft.com/office/drawing/2014/main" id="{D93EC509-3043-50DC-82A9-6074FDBDA1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6" name="Picture 5" descr="Logo&#10;&#10;Description automatically generated">
            <a:extLst>
              <a:ext uri="{FF2B5EF4-FFF2-40B4-BE49-F238E27FC236}">
                <a16:creationId xmlns:a16="http://schemas.microsoft.com/office/drawing/2014/main" id="{7CA49D5D-9580-174C-9F7A-232B7FB72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1362DC7D-E12E-23B3-3E06-8197B7507D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8" name="Picture 7">
            <a:extLst>
              <a:ext uri="{FF2B5EF4-FFF2-40B4-BE49-F238E27FC236}">
                <a16:creationId xmlns:a16="http://schemas.microsoft.com/office/drawing/2014/main" id="{999A57C4-E85E-0552-A3E8-31EFCDA2C4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9" name="Picture 8">
            <a:extLst>
              <a:ext uri="{FF2B5EF4-FFF2-40B4-BE49-F238E27FC236}">
                <a16:creationId xmlns:a16="http://schemas.microsoft.com/office/drawing/2014/main" id="{B0A6C609-C57E-F5E1-4E49-9A01ABCC3E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69A7F54D-44F8-1358-3E24-4C2E25594D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1" name="Picture 10" descr="Logo, company name&#10;&#10;Description automatically generated">
            <a:extLst>
              <a:ext uri="{FF2B5EF4-FFF2-40B4-BE49-F238E27FC236}">
                <a16:creationId xmlns:a16="http://schemas.microsoft.com/office/drawing/2014/main" id="{95630A98-6020-ABD6-2D25-3B7ED6DF45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2224331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912602071"/>
              </p:ext>
            </p:extLst>
          </p:nvPr>
        </p:nvGraphicFramePr>
        <p:xfrm>
          <a:off x="-156880" y="17298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8720" y="908013"/>
            <a:ext cx="8072550" cy="1481716"/>
          </a:xfrm>
          <a:prstGeom prst="rect">
            <a:avLst/>
          </a:prstGeom>
          <a:noFill/>
        </p:spPr>
        <p:txBody>
          <a:bodyPr wrap="square" lIns="65306" tIns="32653" rIns="65306" bIns="32653" rtlCol="0">
            <a:spAutoFit/>
          </a:bodyPr>
          <a:lstStyle/>
          <a:p>
            <a:r>
              <a:rPr lang="en-GB" sz="2800" b="1" dirty="0">
                <a:solidFill>
                  <a:srgbClr val="FF924C"/>
                </a:solidFill>
                <a:latin typeface="Cambria" panose="02040503050406030204" pitchFamily="18" charset="0"/>
              </a:rPr>
              <a:t>Course</a:t>
            </a:r>
            <a:r>
              <a:rPr lang="en-GB" sz="2800" b="1" dirty="0">
                <a:solidFill>
                  <a:schemeClr val="accent1"/>
                </a:solidFill>
                <a:latin typeface="Cambria" panose="02040503050406030204" pitchFamily="18" charset="0"/>
              </a:rPr>
              <a:t> </a:t>
            </a:r>
            <a:r>
              <a:rPr lang="en-GB" sz="2800" b="1" dirty="0">
                <a:solidFill>
                  <a:srgbClr val="405671"/>
                </a:solidFill>
                <a:latin typeface="Cambria" panose="02040503050406030204" pitchFamily="18" charset="0"/>
              </a:rPr>
              <a:t>x Skills?</a:t>
            </a:r>
          </a:p>
          <a:p>
            <a:endParaRPr lang="en-GB" sz="2400" dirty="0">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3" name="Half Frame 2"/>
          <p:cNvSpPr/>
          <p:nvPr/>
        </p:nvSpPr>
        <p:spPr>
          <a:xfrm rot="18817375">
            <a:off x="5234572" y="3245730"/>
            <a:ext cx="728870" cy="689113"/>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Rectangle 6"/>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Skills in the curriculum</a:t>
            </a:r>
          </a:p>
        </p:txBody>
      </p:sp>
      <p:graphicFrame>
        <p:nvGraphicFramePr>
          <p:cNvPr id="11" name="Diagram 10">
            <a:extLst>
              <a:ext uri="{FF2B5EF4-FFF2-40B4-BE49-F238E27FC236}">
                <a16:creationId xmlns:a16="http://schemas.microsoft.com/office/drawing/2014/main" id="{5192496F-9612-452F-B0A9-A7C0454BF4F7}"/>
              </a:ext>
            </a:extLst>
          </p:cNvPr>
          <p:cNvGraphicFramePr/>
          <p:nvPr>
            <p:extLst>
              <p:ext uri="{D42A27DB-BD31-4B8C-83A1-F6EECF244321}">
                <p14:modId xmlns:p14="http://schemas.microsoft.com/office/powerpoint/2010/main" val="2373142836"/>
              </p:ext>
            </p:extLst>
          </p:nvPr>
        </p:nvGraphicFramePr>
        <p:xfrm>
          <a:off x="5605238" y="172989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468939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Action plan</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18" name="TextBox 17">
            <a:extLst>
              <a:ext uri="{FF2B5EF4-FFF2-40B4-BE49-F238E27FC236}">
                <a16:creationId xmlns:a16="http://schemas.microsoft.com/office/drawing/2014/main" id="{BE8B628A-6AD0-4A4A-80AD-C93A68D0B49B}"/>
              </a:ext>
            </a:extLst>
          </p:cNvPr>
          <p:cNvSpPr txBox="1"/>
          <p:nvPr/>
        </p:nvSpPr>
        <p:spPr>
          <a:xfrm>
            <a:off x="2077625" y="1564103"/>
            <a:ext cx="8203728" cy="2585323"/>
          </a:xfrm>
          <a:prstGeom prst="rect">
            <a:avLst/>
          </a:prstGeom>
          <a:noFill/>
        </p:spPr>
        <p:txBody>
          <a:bodyPr wrap="square" rtlCol="0">
            <a:spAutoFit/>
          </a:bodyPr>
          <a:lstStyle/>
          <a:p>
            <a:pPr eaLnBrk="0" fontAlgn="base" hangingPunct="0">
              <a:spcBef>
                <a:spcPct val="0"/>
              </a:spcBef>
              <a:spcAft>
                <a:spcPct val="0"/>
              </a:spcAft>
            </a:pPr>
            <a:r>
              <a:rPr lang="en-US" dirty="0">
                <a:solidFill>
                  <a:srgbClr val="405671"/>
                </a:solidFill>
                <a:latin typeface="Cambria" panose="02040503050406030204" pitchFamily="18" charset="0"/>
                <a:ea typeface="Cambria" panose="02040503050406030204" pitchFamily="18" charset="0"/>
              </a:rPr>
              <a:t>Some guiding questions:</a:t>
            </a:r>
          </a:p>
          <a:p>
            <a:pPr marL="285750" indent="-285750" eaLnBrk="0" fontAlgn="base" hangingPunct="0">
              <a:spcBef>
                <a:spcPct val="0"/>
              </a:spcBef>
              <a:spcAft>
                <a:spcPct val="0"/>
              </a:spcAft>
              <a:buFont typeface="Arial" panose="020B0604020202020204" pitchFamily="34" charset="0"/>
              <a:buChar char="•"/>
            </a:pPr>
            <a:r>
              <a:rPr lang="en-US" dirty="0">
                <a:solidFill>
                  <a:srgbClr val="405671"/>
                </a:solidFill>
                <a:latin typeface="Cambria" panose="02040503050406030204" pitchFamily="18" charset="0"/>
                <a:ea typeface="Cambria" panose="02040503050406030204" pitchFamily="18" charset="0"/>
              </a:rPr>
              <a:t>What actions are needed? </a:t>
            </a:r>
          </a:p>
          <a:p>
            <a:pPr marL="285750" indent="-285750" eaLnBrk="0" fontAlgn="base" hangingPunct="0">
              <a:spcBef>
                <a:spcPct val="0"/>
              </a:spcBef>
              <a:spcAft>
                <a:spcPct val="0"/>
              </a:spcAft>
              <a:buFont typeface="Arial" panose="020B0604020202020204" pitchFamily="34" charset="0"/>
              <a:buChar char="•"/>
            </a:pPr>
            <a:r>
              <a:rPr lang="en-US" dirty="0">
                <a:solidFill>
                  <a:srgbClr val="405671"/>
                </a:solidFill>
                <a:latin typeface="Cambria" panose="02040503050406030204" pitchFamily="18" charset="0"/>
                <a:ea typeface="Cambria" panose="02040503050406030204" pitchFamily="18" charset="0"/>
              </a:rPr>
              <a:t>Does the storyboard need further refinement, or can implementation be considered?</a:t>
            </a:r>
          </a:p>
          <a:p>
            <a:pPr marL="285750" indent="-285750" eaLnBrk="0" fontAlgn="base" hangingPunct="0">
              <a:spcBef>
                <a:spcPct val="0"/>
              </a:spcBef>
              <a:spcAft>
                <a:spcPct val="0"/>
              </a:spcAft>
              <a:buFont typeface="Arial" panose="020B0604020202020204" pitchFamily="34" charset="0"/>
              <a:buChar char="•"/>
            </a:pPr>
            <a:r>
              <a:rPr lang="en-US" dirty="0">
                <a:solidFill>
                  <a:srgbClr val="405671"/>
                </a:solidFill>
                <a:latin typeface="Cambria" panose="02040503050406030204" pitchFamily="18" charset="0"/>
                <a:ea typeface="Cambria" panose="02040503050406030204" pitchFamily="18" charset="0"/>
              </a:rPr>
              <a:t>What steps are needed to achieve implementation? Do you need support with this? If so, which?</a:t>
            </a:r>
          </a:p>
          <a:p>
            <a:pPr marL="285750" indent="-285750" eaLnBrk="0" fontAlgn="base" hangingPunct="0">
              <a:spcBef>
                <a:spcPct val="0"/>
              </a:spcBef>
              <a:spcAft>
                <a:spcPct val="0"/>
              </a:spcAft>
              <a:buFont typeface="Arial" panose="020B0604020202020204" pitchFamily="34" charset="0"/>
              <a:buChar char="•"/>
            </a:pPr>
            <a:r>
              <a:rPr lang="en-US" dirty="0">
                <a:solidFill>
                  <a:srgbClr val="405671"/>
                </a:solidFill>
                <a:latin typeface="Cambria" panose="02040503050406030204" pitchFamily="18" charset="0"/>
                <a:ea typeface="Cambria" panose="02040503050406030204" pitchFamily="18" charset="0"/>
              </a:rPr>
              <a:t>What actions are needed to communicate the skills in the profession?  </a:t>
            </a:r>
          </a:p>
          <a:p>
            <a:pPr marL="285750" indent="-285750" eaLnBrk="0" fontAlgn="base" hangingPunct="0">
              <a:spcBef>
                <a:spcPct val="0"/>
              </a:spcBef>
              <a:spcAft>
                <a:spcPct val="0"/>
              </a:spcAft>
              <a:buFont typeface="Arial" panose="020B0604020202020204" pitchFamily="34" charset="0"/>
              <a:buChar char="•"/>
            </a:pPr>
            <a:r>
              <a:rPr lang="en-US" dirty="0">
                <a:solidFill>
                  <a:srgbClr val="405671"/>
                </a:solidFill>
                <a:latin typeface="Cambria" panose="02040503050406030204" pitchFamily="18" charset="0"/>
                <a:ea typeface="Cambria" panose="02040503050406030204" pitchFamily="18" charset="0"/>
              </a:rPr>
              <a:t>What is a first concrete step?</a:t>
            </a:r>
          </a:p>
          <a:p>
            <a:pPr marL="285750" indent="-285750" eaLnBrk="0" fontAlgn="base" hangingPunct="0">
              <a:spcBef>
                <a:spcPct val="0"/>
              </a:spcBef>
              <a:spcAft>
                <a:spcPct val="0"/>
              </a:spcAft>
              <a:buFont typeface="Arial" panose="020B0604020202020204" pitchFamily="34" charset="0"/>
              <a:buChar char="•"/>
            </a:pPr>
            <a:r>
              <a:rPr lang="en-US" dirty="0">
                <a:solidFill>
                  <a:srgbClr val="405671"/>
                </a:solidFill>
                <a:latin typeface="Cambria" panose="02040503050406030204" pitchFamily="18" charset="0"/>
                <a:ea typeface="Cambria" panose="02040503050406030204" pitchFamily="18" charset="0"/>
              </a:rPr>
              <a:t>Who will/can you involve in this process?</a:t>
            </a:r>
            <a:endParaRPr lang="nl-BE" altLang="nl-BE" dirty="0">
              <a:solidFill>
                <a:srgbClr val="40567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283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524000" y="-17905"/>
            <a:ext cx="9144000" cy="344448"/>
          </a:xfrm>
          <a:solidFill>
            <a:srgbClr val="405671"/>
          </a:solidFill>
        </p:spPr>
        <p:txBody>
          <a:bodyPr>
            <a:normAutofit fontScale="90000"/>
          </a:bodyPr>
          <a:lstStyle/>
          <a:p>
            <a:r>
              <a:rPr lang="en-GB" sz="2100" b="1" dirty="0">
                <a:solidFill>
                  <a:schemeClr val="bg1"/>
                </a:solidFill>
              </a:rPr>
              <a:t>Action Plan</a:t>
            </a:r>
            <a:endParaRPr lang="en-GB" sz="2100" b="1" dirty="0">
              <a:solidFill>
                <a:schemeClr val="bg1"/>
              </a:solidFill>
              <a:latin typeface="+mn-lt"/>
            </a:endParaRPr>
          </a:p>
        </p:txBody>
      </p:sp>
      <p:sp>
        <p:nvSpPr>
          <p:cNvPr id="14" name="Rectangle 3">
            <a:extLst>
              <a:ext uri="{FF2B5EF4-FFF2-40B4-BE49-F238E27FC236}">
                <a16:creationId xmlns:a16="http://schemas.microsoft.com/office/drawing/2014/main" id="{8F703313-5813-4668-B0C3-DEF9BC8A760A}"/>
              </a:ext>
            </a:extLst>
          </p:cNvPr>
          <p:cNvSpPr>
            <a:spLocks noChangeArrowheads="1"/>
          </p:cNvSpPr>
          <p:nvPr/>
        </p:nvSpPr>
        <p:spPr bwMode="auto">
          <a:xfrm>
            <a:off x="1524001"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sp>
        <p:nvSpPr>
          <p:cNvPr id="54" name="Rectangle 9">
            <a:extLst>
              <a:ext uri="{FF2B5EF4-FFF2-40B4-BE49-F238E27FC236}">
                <a16:creationId xmlns:a16="http://schemas.microsoft.com/office/drawing/2014/main" id="{315471C1-CDAA-46FD-ABF7-EFAE1F647C82}"/>
              </a:ext>
            </a:extLst>
          </p:cNvPr>
          <p:cNvSpPr>
            <a:spLocks noChangeArrowheads="1"/>
          </p:cNvSpPr>
          <p:nvPr/>
        </p:nvSpPr>
        <p:spPr bwMode="auto">
          <a:xfrm>
            <a:off x="4117073" y="515702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BE" dirty="0"/>
          </a:p>
        </p:txBody>
      </p:sp>
      <p:graphicFrame>
        <p:nvGraphicFramePr>
          <p:cNvPr id="8" name="Table 7">
            <a:extLst>
              <a:ext uri="{FF2B5EF4-FFF2-40B4-BE49-F238E27FC236}">
                <a16:creationId xmlns:a16="http://schemas.microsoft.com/office/drawing/2014/main" id="{8AA65368-B6AD-406F-B48F-91A0634AA87A}"/>
              </a:ext>
            </a:extLst>
          </p:cNvPr>
          <p:cNvGraphicFramePr>
            <a:graphicFrameLocks noGrp="1"/>
          </p:cNvGraphicFramePr>
          <p:nvPr>
            <p:extLst>
              <p:ext uri="{D42A27DB-BD31-4B8C-83A1-F6EECF244321}">
                <p14:modId xmlns:p14="http://schemas.microsoft.com/office/powerpoint/2010/main" val="3959615030"/>
              </p:ext>
            </p:extLst>
          </p:nvPr>
        </p:nvGraphicFramePr>
        <p:xfrm>
          <a:off x="1993902" y="465201"/>
          <a:ext cx="8204196" cy="5383625"/>
        </p:xfrm>
        <a:graphic>
          <a:graphicData uri="http://schemas.openxmlformats.org/drawingml/2006/table">
            <a:tbl>
              <a:tblPr firstRow="1" firstCol="1" bandRow="1">
                <a:tableStyleId>{5FD0F851-EC5A-4D38-B0AD-8093EC10F338}</a:tableStyleId>
              </a:tblPr>
              <a:tblGrid>
                <a:gridCol w="4743984">
                  <a:extLst>
                    <a:ext uri="{9D8B030D-6E8A-4147-A177-3AD203B41FA5}">
                      <a16:colId xmlns:a16="http://schemas.microsoft.com/office/drawing/2014/main" val="2686646808"/>
                    </a:ext>
                  </a:extLst>
                </a:gridCol>
                <a:gridCol w="1797101">
                  <a:extLst>
                    <a:ext uri="{9D8B030D-6E8A-4147-A177-3AD203B41FA5}">
                      <a16:colId xmlns:a16="http://schemas.microsoft.com/office/drawing/2014/main" val="2004882686"/>
                    </a:ext>
                  </a:extLst>
                </a:gridCol>
                <a:gridCol w="1663111">
                  <a:extLst>
                    <a:ext uri="{9D8B030D-6E8A-4147-A177-3AD203B41FA5}">
                      <a16:colId xmlns:a16="http://schemas.microsoft.com/office/drawing/2014/main" val="4072964711"/>
                    </a:ext>
                  </a:extLst>
                </a:gridCol>
              </a:tblGrid>
              <a:tr h="414125">
                <a:tc>
                  <a:txBody>
                    <a:bodyPr/>
                    <a:lstStyle/>
                    <a:p>
                      <a:pPr>
                        <a:lnSpc>
                          <a:spcPct val="107000"/>
                        </a:lnSpc>
                        <a:spcAft>
                          <a:spcPts val="800"/>
                        </a:spcAft>
                      </a:pPr>
                      <a:r>
                        <a:rPr lang="en-US" sz="1100" dirty="0">
                          <a:effectLst/>
                        </a:rPr>
                        <a:t>Action</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405671"/>
                      </a:solidFill>
                      <a:prstDash val="solid"/>
                      <a:round/>
                      <a:headEnd type="none" w="med" len="med"/>
                      <a:tailEnd type="none" w="med" len="med"/>
                    </a:lnT>
                    <a:lnB w="12700" cap="flat" cmpd="sng" algn="ctr">
                      <a:solidFill>
                        <a:srgbClr val="405671"/>
                      </a:solidFill>
                      <a:prstDash val="solid"/>
                      <a:round/>
                      <a:headEnd type="none" w="med" len="med"/>
                      <a:tailEnd type="none" w="med" len="med"/>
                    </a:lnB>
                  </a:tcPr>
                </a:tc>
                <a:tc>
                  <a:txBody>
                    <a:bodyPr/>
                    <a:lstStyle/>
                    <a:p>
                      <a:pPr>
                        <a:lnSpc>
                          <a:spcPct val="107000"/>
                        </a:lnSpc>
                        <a:spcAft>
                          <a:spcPts val="800"/>
                        </a:spcAft>
                      </a:pPr>
                      <a:r>
                        <a:rPr lang="en-US" sz="1100" dirty="0">
                          <a:effectLst/>
                        </a:rPr>
                        <a:t>Timing</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405671"/>
                      </a:solidFill>
                      <a:prstDash val="solid"/>
                      <a:round/>
                      <a:headEnd type="none" w="med" len="med"/>
                      <a:tailEnd type="none" w="med" len="med"/>
                    </a:lnT>
                    <a:lnB w="12700" cap="flat" cmpd="sng" algn="ctr">
                      <a:solidFill>
                        <a:srgbClr val="405671"/>
                      </a:solidFill>
                      <a:prstDash val="solid"/>
                      <a:round/>
                      <a:headEnd type="none" w="med" len="med"/>
                      <a:tailEnd type="none" w="med" len="med"/>
                    </a:lnB>
                  </a:tcPr>
                </a:tc>
                <a:tc>
                  <a:txBody>
                    <a:bodyPr/>
                    <a:lstStyle/>
                    <a:p>
                      <a:pPr>
                        <a:lnSpc>
                          <a:spcPct val="107000"/>
                        </a:lnSpc>
                        <a:spcAft>
                          <a:spcPts val="800"/>
                        </a:spcAft>
                      </a:pPr>
                      <a:r>
                        <a:rPr lang="en-US" sz="1100" dirty="0">
                          <a:effectLst/>
                        </a:rPr>
                        <a:t>Who?</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rgbClr val="405671"/>
                      </a:solidFill>
                      <a:prstDash val="solid"/>
                      <a:round/>
                      <a:headEnd type="none" w="med" len="med"/>
                      <a:tailEnd type="none" w="med" len="med"/>
                    </a:lnT>
                    <a:lnB w="12700" cap="flat" cmpd="sng" algn="ctr">
                      <a:solidFill>
                        <a:srgbClr val="405671"/>
                      </a:solidFill>
                      <a:prstDash val="solid"/>
                      <a:round/>
                      <a:headEnd type="none" w="med" len="med"/>
                      <a:tailEnd type="none" w="med" len="med"/>
                    </a:lnB>
                  </a:tcPr>
                </a:tc>
                <a:extLst>
                  <a:ext uri="{0D108BD9-81ED-4DB2-BD59-A6C34878D82A}">
                    <a16:rowId xmlns:a16="http://schemas.microsoft.com/office/drawing/2014/main" val="1908541791"/>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T w="12700" cap="flat" cmpd="sng" algn="ctr">
                      <a:solidFill>
                        <a:srgbClr val="405671"/>
                      </a:solidFill>
                      <a:prstDash val="solid"/>
                      <a:round/>
                      <a:headEnd type="none" w="med" len="med"/>
                      <a:tailEnd type="none" w="med" len="med"/>
                    </a:lnT>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05671"/>
                      </a:solidFill>
                      <a:prstDash val="solid"/>
                      <a:round/>
                      <a:headEnd type="none" w="med" len="med"/>
                      <a:tailEnd type="none" w="med" len="med"/>
                    </a:lnT>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T w="12700" cap="flat" cmpd="sng" algn="ctr">
                      <a:solidFill>
                        <a:srgbClr val="405671"/>
                      </a:solidFill>
                      <a:prstDash val="solid"/>
                      <a:round/>
                      <a:headEnd type="none" w="med" len="med"/>
                      <a:tailEnd type="none" w="med" len="med"/>
                    </a:lnT>
                    <a:solidFill>
                      <a:schemeClr val="accent1">
                        <a:lumMod val="40000"/>
                        <a:lumOff val="60000"/>
                        <a:alpha val="20000"/>
                      </a:schemeClr>
                    </a:solidFill>
                  </a:tcPr>
                </a:tc>
                <a:extLst>
                  <a:ext uri="{0D108BD9-81ED-4DB2-BD59-A6C34878D82A}">
                    <a16:rowId xmlns:a16="http://schemas.microsoft.com/office/drawing/2014/main" val="3729422298"/>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989066486"/>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1146626572"/>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501294534"/>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1046631991"/>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25533734"/>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2322408181"/>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384371066"/>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588779785"/>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14130975"/>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lumMod val="40000"/>
                        <a:lumOff val="60000"/>
                        <a:alpha val="20000"/>
                      </a:schemeClr>
                    </a:solidFill>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solidFill>
                      <a:schemeClr val="accent1">
                        <a:lumMod val="40000"/>
                        <a:lumOff val="60000"/>
                        <a:alpha val="20000"/>
                      </a:schemeClr>
                    </a:solidFill>
                  </a:tcPr>
                </a:tc>
                <a:extLst>
                  <a:ext uri="{0D108BD9-81ED-4DB2-BD59-A6C34878D82A}">
                    <a16:rowId xmlns:a16="http://schemas.microsoft.com/office/drawing/2014/main" val="4090334619"/>
                  </a:ext>
                </a:extLst>
              </a:tr>
              <a:tr h="414125">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bg1"/>
                      </a:solidFill>
                      <a:prstDash val="solid"/>
                      <a:round/>
                      <a:headEnd type="none" w="med" len="med"/>
                      <a:tailEnd type="none" w="med" len="med"/>
                    </a:lnR>
                    <a:lnB w="12700" cap="flat" cmpd="sng" algn="ctr">
                      <a:solidFill>
                        <a:srgbClr val="405671"/>
                      </a:solidFill>
                      <a:prstDash val="solid"/>
                      <a:round/>
                      <a:headEnd type="none" w="med" len="med"/>
                      <a:tailEnd type="none" w="med" len="med"/>
                    </a:lnB>
                  </a:tcPr>
                </a:tc>
                <a:tc>
                  <a:txBody>
                    <a:bodyPr/>
                    <a:lstStyle/>
                    <a:p>
                      <a:pPr>
                        <a:lnSpc>
                          <a:spcPct val="107000"/>
                        </a:lnSpc>
                        <a:spcAft>
                          <a:spcPts val="800"/>
                        </a:spcAft>
                      </a:pPr>
                      <a:r>
                        <a:rPr lang="en-US" sz="1100" dirty="0">
                          <a:effectLst/>
                        </a:rPr>
                        <a:t> </a:t>
                      </a:r>
                      <a:endParaRPr lang="nl-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405671"/>
                      </a:solidFill>
                      <a:prstDash val="solid"/>
                      <a:round/>
                      <a:headEnd type="none" w="med" len="med"/>
                      <a:tailEnd type="none" w="med" len="med"/>
                    </a:lnB>
                  </a:tcPr>
                </a:tc>
                <a:tc>
                  <a:txBody>
                    <a:bodyPr/>
                    <a:lstStyle/>
                    <a:p>
                      <a:endParaRPr lang="nl-BE" dirty="0"/>
                    </a:p>
                  </a:txBody>
                  <a:tcPr marL="68580" marR="68580" marT="0" marB="0">
                    <a:lnL w="12700" cap="flat" cmpd="sng" algn="ctr">
                      <a:solidFill>
                        <a:schemeClr val="bg1"/>
                      </a:solidFill>
                      <a:prstDash val="solid"/>
                      <a:round/>
                      <a:headEnd type="none" w="med" len="med"/>
                      <a:tailEnd type="none" w="med" len="med"/>
                    </a:lnL>
                    <a:lnB w="12700" cap="flat" cmpd="sng" algn="ctr">
                      <a:solidFill>
                        <a:srgbClr val="405671"/>
                      </a:solidFill>
                      <a:prstDash val="solid"/>
                      <a:round/>
                      <a:headEnd type="none" w="med" len="med"/>
                      <a:tailEnd type="none" w="med" len="med"/>
                    </a:lnB>
                  </a:tcPr>
                </a:tc>
                <a:extLst>
                  <a:ext uri="{0D108BD9-81ED-4DB2-BD59-A6C34878D82A}">
                    <a16:rowId xmlns:a16="http://schemas.microsoft.com/office/drawing/2014/main" val="1657265157"/>
                  </a:ext>
                </a:extLst>
              </a:tr>
            </a:tbl>
          </a:graphicData>
        </a:graphic>
      </p:graphicFrame>
    </p:spTree>
    <p:extLst>
      <p:ext uri="{BB962C8B-B14F-4D97-AF65-F5344CB8AC3E}">
        <p14:creationId xmlns:p14="http://schemas.microsoft.com/office/powerpoint/2010/main" val="2317346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D0F3040B-0CA0-4FC5-B02D-4458D5E0FC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A5F96B3-5653-3A97-C0C1-34C9EAFF9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107" y="6423858"/>
            <a:ext cx="6539784" cy="387764"/>
          </a:xfrm>
          <a:prstGeom prst="rect">
            <a:avLst/>
          </a:prstGeom>
        </p:spPr>
      </p:pic>
      <p:pic>
        <p:nvPicPr>
          <p:cNvPr id="6" name="Picture 5" descr="Logo&#10;&#10;Description automatically generated">
            <a:extLst>
              <a:ext uri="{FF2B5EF4-FFF2-40B4-BE49-F238E27FC236}">
                <a16:creationId xmlns:a16="http://schemas.microsoft.com/office/drawing/2014/main" id="{55FD6F87-8AB5-D9B3-BEA0-1E31D9814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8353" y="6180554"/>
            <a:ext cx="670361" cy="623413"/>
          </a:xfrm>
          <a:prstGeom prst="rect">
            <a:avLst/>
          </a:prstGeom>
        </p:spPr>
      </p:pic>
      <p:pic>
        <p:nvPicPr>
          <p:cNvPr id="7" name="Picture 6" descr="Logo&#10;&#10;Description automatically generated with low confidence">
            <a:extLst>
              <a:ext uri="{FF2B5EF4-FFF2-40B4-BE49-F238E27FC236}">
                <a16:creationId xmlns:a16="http://schemas.microsoft.com/office/drawing/2014/main" id="{80887118-2601-EF22-5196-53917D176B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80209" y="6401965"/>
            <a:ext cx="752985" cy="268923"/>
          </a:xfrm>
          <a:prstGeom prst="rect">
            <a:avLst/>
          </a:prstGeom>
        </p:spPr>
      </p:pic>
      <p:pic>
        <p:nvPicPr>
          <p:cNvPr id="8" name="Picture 7">
            <a:extLst>
              <a:ext uri="{FF2B5EF4-FFF2-40B4-BE49-F238E27FC236}">
                <a16:creationId xmlns:a16="http://schemas.microsoft.com/office/drawing/2014/main" id="{3E57AAC6-F83D-03A9-0F5C-3A800E86A5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6264" y="6217795"/>
            <a:ext cx="1122958" cy="623413"/>
          </a:xfrm>
          <a:prstGeom prst="rect">
            <a:avLst/>
          </a:prstGeom>
        </p:spPr>
      </p:pic>
      <p:pic>
        <p:nvPicPr>
          <p:cNvPr id="9" name="Picture 8">
            <a:extLst>
              <a:ext uri="{FF2B5EF4-FFF2-40B4-BE49-F238E27FC236}">
                <a16:creationId xmlns:a16="http://schemas.microsoft.com/office/drawing/2014/main" id="{3B793BD5-A378-4BFE-4C8A-1599B5C1C9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44872" y="6212497"/>
            <a:ext cx="647860" cy="647860"/>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93AEF8D9-D60F-B343-9D87-6CD83B06CA4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99488" y="6224854"/>
            <a:ext cx="579407" cy="586741"/>
          </a:xfrm>
          <a:prstGeom prst="rect">
            <a:avLst/>
          </a:prstGeom>
        </p:spPr>
      </p:pic>
      <p:pic>
        <p:nvPicPr>
          <p:cNvPr id="11" name="Picture 10" descr="Logo, company name&#10;&#10;Description automatically generated">
            <a:extLst>
              <a:ext uri="{FF2B5EF4-FFF2-40B4-BE49-F238E27FC236}">
                <a16:creationId xmlns:a16="http://schemas.microsoft.com/office/drawing/2014/main" id="{F18F1D9E-3382-34EF-6A70-A79D0266410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44900" y="6308566"/>
            <a:ext cx="1419951" cy="451540"/>
          </a:xfrm>
          <a:prstGeom prst="rect">
            <a:avLst/>
          </a:prstGeom>
        </p:spPr>
      </p:pic>
    </p:spTree>
    <p:extLst>
      <p:ext uri="{BB962C8B-B14F-4D97-AF65-F5344CB8AC3E}">
        <p14:creationId xmlns:p14="http://schemas.microsoft.com/office/powerpoint/2010/main" val="347350244"/>
      </p:ext>
    </p:extLst>
  </p:cSld>
  <p:clrMapOvr>
    <a:masterClrMapping/>
  </p:clrMapOvr>
  <mc:AlternateContent xmlns:mc="http://schemas.openxmlformats.org/markup-compatibility/2006" xmlns:p14="http://schemas.microsoft.com/office/powerpoint/2010/main">
    <mc:Choice Requires="p14">
      <p:transition spd="slow" p14:dur="2000" advTm="24051"/>
    </mc:Choice>
    <mc:Fallback xmlns="">
      <p:transition spd="slow" advTm="24051"/>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325542067"/>
              </p:ext>
            </p:extLst>
          </p:nvPr>
        </p:nvGraphicFramePr>
        <p:xfrm>
          <a:off x="-156880" y="17298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8720" y="908013"/>
            <a:ext cx="8072550" cy="1481716"/>
          </a:xfrm>
          <a:prstGeom prst="rect">
            <a:avLst/>
          </a:prstGeom>
          <a:noFill/>
        </p:spPr>
        <p:txBody>
          <a:bodyPr wrap="square" lIns="65306" tIns="32653" rIns="65306" bIns="32653" rtlCol="0">
            <a:spAutoFit/>
          </a:bodyPr>
          <a:lstStyle/>
          <a:p>
            <a:r>
              <a:rPr lang="en-GB" sz="2800" b="1" dirty="0">
                <a:solidFill>
                  <a:srgbClr val="FF924C"/>
                </a:solidFill>
                <a:latin typeface="Cambria" panose="02040503050406030204" pitchFamily="18" charset="0"/>
              </a:rPr>
              <a:t>Course</a:t>
            </a:r>
            <a:r>
              <a:rPr lang="en-GB" sz="2800" b="1" dirty="0">
                <a:solidFill>
                  <a:schemeClr val="accent1"/>
                </a:solidFill>
                <a:latin typeface="Cambria" panose="02040503050406030204" pitchFamily="18" charset="0"/>
              </a:rPr>
              <a:t> </a:t>
            </a:r>
            <a:r>
              <a:rPr lang="en-GB" sz="2800" b="1" dirty="0">
                <a:solidFill>
                  <a:schemeClr val="tx2"/>
                </a:solidFill>
                <a:latin typeface="Cambria" panose="02040503050406030204" pitchFamily="18" charset="0"/>
              </a:rPr>
              <a:t>x Skills?</a:t>
            </a:r>
          </a:p>
          <a:p>
            <a:endParaRPr lang="en-GB" sz="2400" dirty="0">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3" name="Half Frame 2"/>
          <p:cNvSpPr/>
          <p:nvPr/>
        </p:nvSpPr>
        <p:spPr>
          <a:xfrm rot="18817375">
            <a:off x="5234572" y="3245730"/>
            <a:ext cx="728870" cy="689113"/>
          </a:xfrm>
          <a:prstGeom prst="halfFrame">
            <a:avLst/>
          </a:prstGeom>
          <a:solidFill>
            <a:srgbClr val="405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2"/>
              </a:solidFill>
            </a:endParaRPr>
          </a:p>
        </p:txBody>
      </p:sp>
      <p:sp>
        <p:nvSpPr>
          <p:cNvPr id="7" name="Rectangle 6"/>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Skills in the curriculum</a:t>
            </a:r>
          </a:p>
        </p:txBody>
      </p:sp>
      <p:graphicFrame>
        <p:nvGraphicFramePr>
          <p:cNvPr id="11" name="Diagram 10">
            <a:extLst>
              <a:ext uri="{FF2B5EF4-FFF2-40B4-BE49-F238E27FC236}">
                <a16:creationId xmlns:a16="http://schemas.microsoft.com/office/drawing/2014/main" id="{5192496F-9612-452F-B0A9-A7C0454BF4F7}"/>
              </a:ext>
            </a:extLst>
          </p:cNvPr>
          <p:cNvGraphicFramePr/>
          <p:nvPr>
            <p:extLst>
              <p:ext uri="{D42A27DB-BD31-4B8C-83A1-F6EECF244321}">
                <p14:modId xmlns:p14="http://schemas.microsoft.com/office/powerpoint/2010/main" val="381383582"/>
              </p:ext>
            </p:extLst>
          </p:nvPr>
        </p:nvGraphicFramePr>
        <p:xfrm>
          <a:off x="5605238" y="172989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50867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027038478"/>
              </p:ext>
            </p:extLst>
          </p:nvPr>
        </p:nvGraphicFramePr>
        <p:xfrm>
          <a:off x="-156880" y="172989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98720" y="908013"/>
            <a:ext cx="8072550" cy="1481716"/>
          </a:xfrm>
          <a:prstGeom prst="rect">
            <a:avLst/>
          </a:prstGeom>
          <a:noFill/>
        </p:spPr>
        <p:txBody>
          <a:bodyPr wrap="square" lIns="65306" tIns="32653" rIns="65306" bIns="32653" rtlCol="0">
            <a:spAutoFit/>
          </a:bodyPr>
          <a:lstStyle/>
          <a:p>
            <a:r>
              <a:rPr lang="en-GB" sz="2800" b="1" dirty="0">
                <a:solidFill>
                  <a:srgbClr val="FF924C"/>
                </a:solidFill>
                <a:latin typeface="Cambria" panose="02040503050406030204" pitchFamily="18" charset="0"/>
              </a:rPr>
              <a:t>Course</a:t>
            </a:r>
            <a:r>
              <a:rPr lang="en-GB" sz="2800" b="1" dirty="0">
                <a:solidFill>
                  <a:schemeClr val="accent1"/>
                </a:solidFill>
                <a:latin typeface="Cambria" panose="02040503050406030204" pitchFamily="18" charset="0"/>
              </a:rPr>
              <a:t> </a:t>
            </a:r>
            <a:r>
              <a:rPr lang="en-GB" sz="2800" b="1" dirty="0">
                <a:solidFill>
                  <a:srgbClr val="405671"/>
                </a:solidFill>
                <a:latin typeface="Cambria" panose="02040503050406030204" pitchFamily="18" charset="0"/>
              </a:rPr>
              <a:t>x Skills?</a:t>
            </a:r>
          </a:p>
          <a:p>
            <a:endParaRPr lang="en-GB" sz="2400" dirty="0">
              <a:latin typeface="Cambria" panose="02040503050406030204" pitchFamily="18" charset="0"/>
            </a:endParaRPr>
          </a:p>
          <a:p>
            <a:pPr marL="326578" indent="-326578">
              <a:buFont typeface="Arial" panose="020B0604020202020204" pitchFamily="34" charset="0"/>
              <a:buChar char="•"/>
            </a:pPr>
            <a:endParaRPr lang="en-GB" sz="2000" dirty="0"/>
          </a:p>
          <a:p>
            <a:endParaRPr lang="en-GB" sz="2000" dirty="0"/>
          </a:p>
        </p:txBody>
      </p:sp>
      <p:sp>
        <p:nvSpPr>
          <p:cNvPr id="3" name="Half Frame 2"/>
          <p:cNvSpPr/>
          <p:nvPr/>
        </p:nvSpPr>
        <p:spPr>
          <a:xfrm rot="18817375">
            <a:off x="5234572" y="3245730"/>
            <a:ext cx="728870" cy="689113"/>
          </a:xfrm>
          <a:prstGeom prst="halfFrame">
            <a:avLst/>
          </a:prstGeom>
          <a:solidFill>
            <a:srgbClr val="4056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7" name="Rectangle 6"/>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Skills in the curriculum</a:t>
            </a:r>
          </a:p>
        </p:txBody>
      </p:sp>
      <p:graphicFrame>
        <p:nvGraphicFramePr>
          <p:cNvPr id="11" name="Diagram 10">
            <a:extLst>
              <a:ext uri="{FF2B5EF4-FFF2-40B4-BE49-F238E27FC236}">
                <a16:creationId xmlns:a16="http://schemas.microsoft.com/office/drawing/2014/main" id="{5192496F-9612-452F-B0A9-A7C0454BF4F7}"/>
              </a:ext>
            </a:extLst>
          </p:cNvPr>
          <p:cNvGraphicFramePr/>
          <p:nvPr>
            <p:extLst>
              <p:ext uri="{D42A27DB-BD31-4B8C-83A1-F6EECF244321}">
                <p14:modId xmlns:p14="http://schemas.microsoft.com/office/powerpoint/2010/main" val="1088752604"/>
              </p:ext>
            </p:extLst>
          </p:nvPr>
        </p:nvGraphicFramePr>
        <p:xfrm>
          <a:off x="5605238" y="1729894"/>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500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15747" y="113437"/>
            <a:ext cx="11968223" cy="461565"/>
          </a:xfrm>
          <a:prstGeom prst="rect">
            <a:avLst/>
          </a:prstGeom>
          <a:solidFill>
            <a:srgbClr val="405671"/>
          </a:solidFill>
        </p:spPr>
        <p:txBody>
          <a:bodyPr wrap="square" lIns="65306" tIns="32653" rIns="65306" bIns="32653">
            <a:spAutoFit/>
          </a:bodyPr>
          <a:lstStyle/>
          <a:p>
            <a:pPr algn="ctr"/>
            <a:r>
              <a:rPr lang="en-GB" sz="2571" b="1" dirty="0">
                <a:solidFill>
                  <a:schemeClr val="bg1"/>
                </a:solidFill>
              </a:rPr>
              <a:t>6 learning activities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9510069" y="3165263"/>
            <a:ext cx="4643822" cy="503981"/>
          </a:xfrm>
          <a:prstGeom prst="rect">
            <a:avLst/>
          </a:prstGeom>
        </p:spPr>
      </p:pic>
      <p:pic>
        <p:nvPicPr>
          <p:cNvPr id="15" name="Picture 14">
            <a:extLst>
              <a:ext uri="{FF2B5EF4-FFF2-40B4-BE49-F238E27FC236}">
                <a16:creationId xmlns:a16="http://schemas.microsoft.com/office/drawing/2014/main" id="{E02C8338-CF64-4C64-8262-37E1DDBEC37B}"/>
              </a:ext>
            </a:extLst>
          </p:cNvPr>
          <p:cNvPicPr/>
          <p:nvPr/>
        </p:nvPicPr>
        <p:blipFill>
          <a:blip r:embed="rId4"/>
          <a:stretch>
            <a:fillRect/>
          </a:stretch>
        </p:blipFill>
        <p:spPr>
          <a:xfrm>
            <a:off x="622668" y="824566"/>
            <a:ext cx="3294000" cy="2473200"/>
          </a:xfrm>
          <a:prstGeom prst="rect">
            <a:avLst/>
          </a:prstGeom>
        </p:spPr>
      </p:pic>
      <p:pic>
        <p:nvPicPr>
          <p:cNvPr id="16" name="Picture 15">
            <a:extLst>
              <a:ext uri="{FF2B5EF4-FFF2-40B4-BE49-F238E27FC236}">
                <a16:creationId xmlns:a16="http://schemas.microsoft.com/office/drawing/2014/main" id="{F7D62EF7-5422-400C-98BB-F57DE2028CFA}"/>
              </a:ext>
            </a:extLst>
          </p:cNvPr>
          <p:cNvPicPr/>
          <p:nvPr/>
        </p:nvPicPr>
        <p:blipFill>
          <a:blip r:embed="rId5"/>
          <a:stretch>
            <a:fillRect/>
          </a:stretch>
        </p:blipFill>
        <p:spPr>
          <a:xfrm>
            <a:off x="622668" y="3440747"/>
            <a:ext cx="3294000" cy="2473200"/>
          </a:xfrm>
          <a:prstGeom prst="rect">
            <a:avLst/>
          </a:prstGeom>
        </p:spPr>
      </p:pic>
      <p:pic>
        <p:nvPicPr>
          <p:cNvPr id="17" name="Picture 16">
            <a:extLst>
              <a:ext uri="{FF2B5EF4-FFF2-40B4-BE49-F238E27FC236}">
                <a16:creationId xmlns:a16="http://schemas.microsoft.com/office/drawing/2014/main" id="{235CEF21-9FF5-4F4E-BF2F-4441C0C224AB}"/>
              </a:ext>
            </a:extLst>
          </p:cNvPr>
          <p:cNvPicPr/>
          <p:nvPr/>
        </p:nvPicPr>
        <p:blipFill>
          <a:blip r:embed="rId6"/>
          <a:stretch>
            <a:fillRect/>
          </a:stretch>
        </p:blipFill>
        <p:spPr>
          <a:xfrm>
            <a:off x="4286025" y="824566"/>
            <a:ext cx="3294000" cy="2473200"/>
          </a:xfrm>
          <a:prstGeom prst="rect">
            <a:avLst/>
          </a:prstGeom>
        </p:spPr>
      </p:pic>
      <p:pic>
        <p:nvPicPr>
          <p:cNvPr id="18" name="Picture 17">
            <a:extLst>
              <a:ext uri="{FF2B5EF4-FFF2-40B4-BE49-F238E27FC236}">
                <a16:creationId xmlns:a16="http://schemas.microsoft.com/office/drawing/2014/main" id="{F26517BB-9524-4260-AAFD-E70D4A40067E}"/>
              </a:ext>
            </a:extLst>
          </p:cNvPr>
          <p:cNvPicPr/>
          <p:nvPr/>
        </p:nvPicPr>
        <p:blipFill>
          <a:blip r:embed="rId7"/>
          <a:stretch>
            <a:fillRect/>
          </a:stretch>
        </p:blipFill>
        <p:spPr>
          <a:xfrm>
            <a:off x="4286025" y="3440747"/>
            <a:ext cx="3294000" cy="2473200"/>
          </a:xfrm>
          <a:prstGeom prst="rect">
            <a:avLst/>
          </a:prstGeom>
        </p:spPr>
      </p:pic>
      <p:pic>
        <p:nvPicPr>
          <p:cNvPr id="20" name="Picture 19">
            <a:extLst>
              <a:ext uri="{FF2B5EF4-FFF2-40B4-BE49-F238E27FC236}">
                <a16:creationId xmlns:a16="http://schemas.microsoft.com/office/drawing/2014/main" id="{70930087-19C7-477A-B6E0-256803FAF867}"/>
              </a:ext>
            </a:extLst>
          </p:cNvPr>
          <p:cNvPicPr/>
          <p:nvPr/>
        </p:nvPicPr>
        <p:blipFill>
          <a:blip r:embed="rId8"/>
          <a:stretch>
            <a:fillRect/>
          </a:stretch>
        </p:blipFill>
        <p:spPr>
          <a:xfrm>
            <a:off x="7961764" y="824566"/>
            <a:ext cx="3294000" cy="2473200"/>
          </a:xfrm>
          <a:prstGeom prst="rect">
            <a:avLst/>
          </a:prstGeom>
        </p:spPr>
      </p:pic>
      <p:pic>
        <p:nvPicPr>
          <p:cNvPr id="26" name="Picture 25">
            <a:extLst>
              <a:ext uri="{FF2B5EF4-FFF2-40B4-BE49-F238E27FC236}">
                <a16:creationId xmlns:a16="http://schemas.microsoft.com/office/drawing/2014/main" id="{1F4EBEF9-2FAA-4E9C-A22D-093D3DEE4A60}"/>
              </a:ext>
            </a:extLst>
          </p:cNvPr>
          <p:cNvPicPr/>
          <p:nvPr/>
        </p:nvPicPr>
        <p:blipFill>
          <a:blip r:embed="rId9"/>
          <a:stretch>
            <a:fillRect/>
          </a:stretch>
        </p:blipFill>
        <p:spPr>
          <a:xfrm>
            <a:off x="7961764" y="3440747"/>
            <a:ext cx="3294000" cy="2473200"/>
          </a:xfrm>
          <a:prstGeom prst="rect">
            <a:avLst/>
          </a:prstGeom>
        </p:spPr>
      </p:pic>
    </p:spTree>
    <p:extLst>
      <p:ext uri="{BB962C8B-B14F-4D97-AF65-F5344CB8AC3E}">
        <p14:creationId xmlns:p14="http://schemas.microsoft.com/office/powerpoint/2010/main" val="295072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SET-H ppt template.potx" id="{52328F6E-8E3B-8442-A7F7-47187CDC6913}" vid="{41BFB16C-B4DC-CC4A-A0A8-FE18B10C12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FBFC6003EF394A9BDAB9BB94C21182" ma:contentTypeVersion="13" ma:contentTypeDescription="Create a new document." ma:contentTypeScope="" ma:versionID="48c9f797668337723a613af6a67a64b6">
  <xsd:schema xmlns:xsd="http://www.w3.org/2001/XMLSchema" xmlns:xs="http://www.w3.org/2001/XMLSchema" xmlns:p="http://schemas.microsoft.com/office/2006/metadata/properties" xmlns:ns2="7991cf9c-cf13-4204-b58c-d116095dd9cf" xmlns:ns3="d724ec17-23b7-412e-890f-6fa034413f9a" targetNamespace="http://schemas.microsoft.com/office/2006/metadata/properties" ma:root="true" ma:fieldsID="4b5129dcb992b715d6195a9a8d6a6af6" ns2:_="" ns3:_="">
    <xsd:import namespace="7991cf9c-cf13-4204-b58c-d116095dd9cf"/>
    <xsd:import namespace="d724ec17-23b7-412e-890f-6fa034413f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1cf9c-cf13-4204-b58c-d116095dd9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724ec17-23b7-412e-890f-6fa034413f9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318503f5-000f-4af3-b910-5fd5cfd4d2ca}" ma:internalName="TaxCatchAll" ma:showField="CatchAllData" ma:web="d724ec17-23b7-412e-890f-6fa034413f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91cf9c-cf13-4204-b58c-d116095dd9cf">
      <Terms xmlns="http://schemas.microsoft.com/office/infopath/2007/PartnerControls"/>
    </lcf76f155ced4ddcb4097134ff3c332f>
    <TaxCatchAll xmlns="d724ec17-23b7-412e-890f-6fa034413f9a" xsi:nil="true"/>
  </documentManagement>
</p:properties>
</file>

<file path=customXml/itemProps1.xml><?xml version="1.0" encoding="utf-8"?>
<ds:datastoreItem xmlns:ds="http://schemas.openxmlformats.org/officeDocument/2006/customXml" ds:itemID="{B43207AB-FB53-4608-89FD-5FD99F109C67}">
  <ds:schemaRefs>
    <ds:schemaRef ds:uri="http://schemas.microsoft.com/sharepoint/v3/contenttype/forms"/>
  </ds:schemaRefs>
</ds:datastoreItem>
</file>

<file path=customXml/itemProps2.xml><?xml version="1.0" encoding="utf-8"?>
<ds:datastoreItem xmlns:ds="http://schemas.openxmlformats.org/officeDocument/2006/customXml" ds:itemID="{A23B752F-D319-45A3-9253-05F2F4648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91cf9c-cf13-4204-b58c-d116095dd9cf"/>
    <ds:schemaRef ds:uri="d724ec17-23b7-412e-890f-6fa034413f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EF0E1-1DAC-477E-BF30-D2E7E3A2BF91}">
  <ds:schemaRefs>
    <ds:schemaRef ds:uri="http://schemas.microsoft.com/office/2006/documentManagement/types"/>
    <ds:schemaRef ds:uri="7991cf9c-cf13-4204-b58c-d116095dd9cf"/>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www.w3.org/XML/1998/namespace"/>
    <ds:schemaRef ds:uri="http://purl.org/dc/dcmitype/"/>
    <ds:schemaRef ds:uri="d724ec17-23b7-412e-890f-6fa034413f9a"/>
  </ds:schemaRefs>
</ds:datastoreItem>
</file>

<file path=docProps/app.xml><?xml version="1.0" encoding="utf-8"?>
<Properties xmlns="http://schemas.openxmlformats.org/officeDocument/2006/extended-properties" xmlns:vt="http://schemas.openxmlformats.org/officeDocument/2006/docPropsVTypes">
  <Template>ASSET-H ppt template (1)</Template>
  <TotalTime>0</TotalTime>
  <Words>4797</Words>
  <Application>Microsoft Office PowerPoint</Application>
  <PresentationFormat>Widescreen</PresentationFormat>
  <Paragraphs>1570</Paragraphs>
  <Slides>62</Slides>
  <Notes>60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Arial Black</vt:lpstr>
      <vt:lpstr>Calibri</vt:lpstr>
      <vt:lpstr>Cambria</vt:lpstr>
      <vt:lpstr>Gill Sans MT</vt:lpstr>
      <vt:lpstr>Open Sans</vt:lpstr>
      <vt:lpstr>Wingdings</vt:lpstr>
      <vt:lpstr>Office Theme</vt:lpstr>
      <vt:lpstr>PowerPoint Presentation</vt:lpstr>
      <vt:lpstr>PowerPoint Presentation</vt:lpstr>
      <vt:lpstr>PowerPoint Presentation</vt:lpstr>
      <vt:lpstr>PowerPoint Presentation</vt:lpstr>
      <vt:lpstr>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Story board</vt:lpstr>
      <vt:lpstr>Story board</vt:lpstr>
      <vt:lpstr>Story board</vt:lpstr>
      <vt:lpstr>Story board</vt:lpstr>
      <vt:lpstr>Story board</vt:lpstr>
      <vt:lpstr>PowerPoint Presentation</vt:lpstr>
      <vt:lpstr>PowerPoint Presentation</vt:lpstr>
      <vt:lpstr>PowerPoint Presentation</vt:lpstr>
      <vt:lpstr>Story board</vt:lpstr>
      <vt:lpstr>Story board</vt:lpstr>
      <vt:lpstr>Story board</vt:lpstr>
      <vt:lpstr>Story board</vt:lpstr>
      <vt:lpstr>Story board</vt:lpstr>
      <vt:lpstr>PowerPoint Presentation</vt:lpstr>
      <vt:lpstr>PowerPoint Presentation</vt:lpstr>
      <vt:lpstr>PowerPoint Presentation</vt:lpstr>
      <vt:lpstr>PowerPoint Presentation</vt:lpstr>
      <vt:lpstr>PowerPoint Presentation</vt:lpstr>
      <vt:lpstr>PowerPoint Presentation</vt:lpstr>
      <vt:lpstr>Story board</vt:lpstr>
      <vt:lpstr>Story board</vt:lpstr>
      <vt:lpstr>Story board</vt:lpstr>
      <vt:lpstr>Story board</vt:lpstr>
      <vt:lpstr>Story board</vt:lpstr>
      <vt:lpstr>PowerPoint Presentation</vt:lpstr>
      <vt:lpstr>PowerPoint Presentation</vt:lpstr>
      <vt:lpstr>PowerPoint Presentation</vt:lpstr>
      <vt:lpstr>Story board</vt:lpstr>
      <vt:lpstr>Story board</vt:lpstr>
      <vt:lpstr>Story board</vt:lpstr>
      <vt:lpstr>Story board</vt:lpstr>
      <vt:lpstr>Story board</vt:lpstr>
      <vt:lpstr>PowerPoint Presentation</vt:lpstr>
      <vt:lpstr>PowerPoint Presentation</vt:lpstr>
      <vt:lpstr>Action plan</vt:lpstr>
      <vt:lpstr>Action Plan</vt:lpstr>
      <vt:lpstr>PowerPoint Presentation</vt:lpstr>
    </vt:vector>
  </TitlesOfParts>
  <Company>KU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Catho Jacobs</dc:creator>
  <cp:lastModifiedBy>Catho Jacobs</cp:lastModifiedBy>
  <cp:revision>1</cp:revision>
  <dcterms:created xsi:type="dcterms:W3CDTF">2023-01-11T13:30:19Z</dcterms:created>
  <dcterms:modified xsi:type="dcterms:W3CDTF">2023-04-20T09:50:32Z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0x0101005DFBFC6003EF394A9BDAB9BB94C21182</vt:lpwstr>
  </property>
</Properties>
</file>