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Lst>
  <p:notesMasterIdLst>
    <p:notesMasterId r:id="rId22"/>
  </p:notesMasterIdLst>
  <p:sldIdLst>
    <p:sldId id="334" r:id="rId7"/>
    <p:sldId id="332" r:id="rId8"/>
    <p:sldId id="366" r:id="rId9"/>
    <p:sldId id="370" r:id="rId10"/>
    <p:sldId id="265" r:id="rId11"/>
    <p:sldId id="266" r:id="rId12"/>
    <p:sldId id="267" r:id="rId13"/>
    <p:sldId id="268" r:id="rId14"/>
    <p:sldId id="269" r:id="rId15"/>
    <p:sldId id="270" r:id="rId16"/>
    <p:sldId id="371" r:id="rId17"/>
    <p:sldId id="372" r:id="rId18"/>
    <p:sldId id="368" r:id="rId19"/>
    <p:sldId id="373" r:id="rId20"/>
    <p:sldId id="359" r:id="rId21"/>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ke Vandercruysse" initials="SV" lastIdx="3" clrIdx="0">
    <p:extLst>
      <p:ext uri="{19B8F6BF-5375-455C-9EA6-DF929625EA0E}">
        <p15:presenceInfo xmlns:p15="http://schemas.microsoft.com/office/powerpoint/2012/main" userId="S-1-5-21-455184951-3139516831-1972923415-224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671"/>
    <a:srgbClr val="FF924C"/>
    <a:srgbClr val="FFD0B3"/>
    <a:srgbClr val="00407A"/>
    <a:srgbClr val="97C777"/>
    <a:srgbClr val="70AD47"/>
    <a:srgbClr val="5B9BD5"/>
    <a:srgbClr val="213963"/>
    <a:srgbClr val="7E5F11"/>
    <a:srgbClr val="159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BB75B-121A-45B3-A32B-4F3D15E5D666}" v="41" dt="2023-04-19T13:44:11.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3420" autoAdjust="0"/>
  </p:normalViewPr>
  <p:slideViewPr>
    <p:cSldViewPr snapToGrid="0">
      <p:cViewPr varScale="1">
        <p:scale>
          <a:sx n="106" d="100"/>
          <a:sy n="106" d="100"/>
        </p:scale>
        <p:origin x="13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o Jacobs" userId="e679439b-12e0-4690-9b84-caf9b975203a" providerId="ADAL" clId="{3E8BB75B-121A-45B3-A32B-4F3D15E5D666}"/>
    <pc:docChg chg="undo custSel modSld">
      <pc:chgData name="Catho Jacobs" userId="e679439b-12e0-4690-9b84-caf9b975203a" providerId="ADAL" clId="{3E8BB75B-121A-45B3-A32B-4F3D15E5D666}" dt="2023-04-19T13:44:11.558" v="95"/>
      <pc:docMkLst>
        <pc:docMk/>
      </pc:docMkLst>
      <pc:sldChg chg="addSp modSp">
        <pc:chgData name="Catho Jacobs" userId="e679439b-12e0-4690-9b84-caf9b975203a" providerId="ADAL" clId="{3E8BB75B-121A-45B3-A32B-4F3D15E5D666}" dt="2023-04-19T13:41:12.278" v="47"/>
        <pc:sldMkLst>
          <pc:docMk/>
          <pc:sldMk cId="764485283" sldId="265"/>
        </pc:sldMkLst>
        <pc:picChg chg="add mod">
          <ac:chgData name="Catho Jacobs" userId="e679439b-12e0-4690-9b84-caf9b975203a" providerId="ADAL" clId="{3E8BB75B-121A-45B3-A32B-4F3D15E5D666}" dt="2023-04-19T13:41:12.278" v="47"/>
          <ac:picMkLst>
            <pc:docMk/>
            <pc:sldMk cId="764485283" sldId="265"/>
            <ac:picMk id="2" creationId="{BDF00205-5AB6-3CDD-F023-9254CDCDA688}"/>
          </ac:picMkLst>
        </pc:picChg>
      </pc:sldChg>
      <pc:sldChg chg="addSp modSp">
        <pc:chgData name="Catho Jacobs" userId="e679439b-12e0-4690-9b84-caf9b975203a" providerId="ADAL" clId="{3E8BB75B-121A-45B3-A32B-4F3D15E5D666}" dt="2023-04-19T13:41:16.562" v="48"/>
        <pc:sldMkLst>
          <pc:docMk/>
          <pc:sldMk cId="1983826681" sldId="266"/>
        </pc:sldMkLst>
        <pc:picChg chg="add mod">
          <ac:chgData name="Catho Jacobs" userId="e679439b-12e0-4690-9b84-caf9b975203a" providerId="ADAL" clId="{3E8BB75B-121A-45B3-A32B-4F3D15E5D666}" dt="2023-04-19T13:41:16.562" v="48"/>
          <ac:picMkLst>
            <pc:docMk/>
            <pc:sldMk cId="1983826681" sldId="266"/>
            <ac:picMk id="2" creationId="{2AADAB1D-F181-45D1-95A2-8FCB4D26D1EB}"/>
          </ac:picMkLst>
        </pc:picChg>
      </pc:sldChg>
      <pc:sldChg chg="addSp modSp">
        <pc:chgData name="Catho Jacobs" userId="e679439b-12e0-4690-9b84-caf9b975203a" providerId="ADAL" clId="{3E8BB75B-121A-45B3-A32B-4F3D15E5D666}" dt="2023-04-19T13:41:18.353" v="49"/>
        <pc:sldMkLst>
          <pc:docMk/>
          <pc:sldMk cId="906249322" sldId="267"/>
        </pc:sldMkLst>
        <pc:picChg chg="add mod">
          <ac:chgData name="Catho Jacobs" userId="e679439b-12e0-4690-9b84-caf9b975203a" providerId="ADAL" clId="{3E8BB75B-121A-45B3-A32B-4F3D15E5D666}" dt="2023-04-19T13:41:18.353" v="49"/>
          <ac:picMkLst>
            <pc:docMk/>
            <pc:sldMk cId="906249322" sldId="267"/>
            <ac:picMk id="2" creationId="{361F568B-0EF6-DF42-F989-E7F68783FF73}"/>
          </ac:picMkLst>
        </pc:picChg>
      </pc:sldChg>
      <pc:sldChg chg="addSp modSp">
        <pc:chgData name="Catho Jacobs" userId="e679439b-12e0-4690-9b84-caf9b975203a" providerId="ADAL" clId="{3E8BB75B-121A-45B3-A32B-4F3D15E5D666}" dt="2023-04-19T13:41:20.119" v="50"/>
        <pc:sldMkLst>
          <pc:docMk/>
          <pc:sldMk cId="2354865554" sldId="268"/>
        </pc:sldMkLst>
        <pc:picChg chg="add mod">
          <ac:chgData name="Catho Jacobs" userId="e679439b-12e0-4690-9b84-caf9b975203a" providerId="ADAL" clId="{3E8BB75B-121A-45B3-A32B-4F3D15E5D666}" dt="2023-04-19T13:41:20.119" v="50"/>
          <ac:picMkLst>
            <pc:docMk/>
            <pc:sldMk cId="2354865554" sldId="268"/>
            <ac:picMk id="2" creationId="{148343A5-7DAB-0BD4-6C8C-5E95AC90CB32}"/>
          </ac:picMkLst>
        </pc:picChg>
      </pc:sldChg>
      <pc:sldChg chg="addSp modSp">
        <pc:chgData name="Catho Jacobs" userId="e679439b-12e0-4690-9b84-caf9b975203a" providerId="ADAL" clId="{3E8BB75B-121A-45B3-A32B-4F3D15E5D666}" dt="2023-04-19T13:41:21.346" v="51"/>
        <pc:sldMkLst>
          <pc:docMk/>
          <pc:sldMk cId="1747815371" sldId="269"/>
        </pc:sldMkLst>
        <pc:picChg chg="add mod">
          <ac:chgData name="Catho Jacobs" userId="e679439b-12e0-4690-9b84-caf9b975203a" providerId="ADAL" clId="{3E8BB75B-121A-45B3-A32B-4F3D15E5D666}" dt="2023-04-19T13:41:21.346" v="51"/>
          <ac:picMkLst>
            <pc:docMk/>
            <pc:sldMk cId="1747815371" sldId="269"/>
            <ac:picMk id="2" creationId="{AFAB6DBE-72A1-1F22-5A29-15048E19AE4D}"/>
          </ac:picMkLst>
        </pc:picChg>
      </pc:sldChg>
      <pc:sldChg chg="addSp modSp">
        <pc:chgData name="Catho Jacobs" userId="e679439b-12e0-4690-9b84-caf9b975203a" providerId="ADAL" clId="{3E8BB75B-121A-45B3-A32B-4F3D15E5D666}" dt="2023-04-19T13:41:23.002" v="52"/>
        <pc:sldMkLst>
          <pc:docMk/>
          <pc:sldMk cId="1898385775" sldId="270"/>
        </pc:sldMkLst>
        <pc:picChg chg="add mod">
          <ac:chgData name="Catho Jacobs" userId="e679439b-12e0-4690-9b84-caf9b975203a" providerId="ADAL" clId="{3E8BB75B-121A-45B3-A32B-4F3D15E5D666}" dt="2023-04-19T13:41:23.002" v="52"/>
          <ac:picMkLst>
            <pc:docMk/>
            <pc:sldMk cId="1898385775" sldId="270"/>
            <ac:picMk id="2" creationId="{8F896B2E-9B4B-1829-9C30-9AF27AD672B5}"/>
          </ac:picMkLst>
        </pc:picChg>
      </pc:sldChg>
      <pc:sldChg chg="addSp modSp mod">
        <pc:chgData name="Catho Jacobs" userId="e679439b-12e0-4690-9b84-caf9b975203a" providerId="ADAL" clId="{3E8BB75B-121A-45B3-A32B-4F3D15E5D666}" dt="2023-04-19T13:44:06.985" v="93" actId="1035"/>
        <pc:sldMkLst>
          <pc:docMk/>
          <pc:sldMk cId="1384035178" sldId="332"/>
        </pc:sldMkLst>
        <pc:picChg chg="add mod">
          <ac:chgData name="Catho Jacobs" userId="e679439b-12e0-4690-9b84-caf9b975203a" providerId="ADAL" clId="{3E8BB75B-121A-45B3-A32B-4F3D15E5D666}" dt="2023-04-19T13:44:06.985" v="93" actId="1035"/>
          <ac:picMkLst>
            <pc:docMk/>
            <pc:sldMk cId="1384035178" sldId="332"/>
            <ac:picMk id="2" creationId="{1AE19160-C05A-C88E-7EEA-8A1B91CFE308}"/>
          </ac:picMkLst>
        </pc:picChg>
        <pc:picChg chg="add mod">
          <ac:chgData name="Catho Jacobs" userId="e679439b-12e0-4690-9b84-caf9b975203a" providerId="ADAL" clId="{3E8BB75B-121A-45B3-A32B-4F3D15E5D666}" dt="2023-04-19T13:44:06.985" v="93" actId="1035"/>
          <ac:picMkLst>
            <pc:docMk/>
            <pc:sldMk cId="1384035178" sldId="332"/>
            <ac:picMk id="3" creationId="{48CEEB16-857B-2C68-28F9-560104169C61}"/>
          </ac:picMkLst>
        </pc:picChg>
        <pc:picChg chg="add mod">
          <ac:chgData name="Catho Jacobs" userId="e679439b-12e0-4690-9b84-caf9b975203a" providerId="ADAL" clId="{3E8BB75B-121A-45B3-A32B-4F3D15E5D666}" dt="2023-04-19T13:44:06.985" v="93" actId="1035"/>
          <ac:picMkLst>
            <pc:docMk/>
            <pc:sldMk cId="1384035178" sldId="332"/>
            <ac:picMk id="4" creationId="{345A3537-B2A9-94BE-0E5C-E9ADF646525A}"/>
          </ac:picMkLst>
        </pc:picChg>
        <pc:picChg chg="add mod">
          <ac:chgData name="Catho Jacobs" userId="e679439b-12e0-4690-9b84-caf9b975203a" providerId="ADAL" clId="{3E8BB75B-121A-45B3-A32B-4F3D15E5D666}" dt="2023-04-19T13:44:06.985" v="93" actId="1035"/>
          <ac:picMkLst>
            <pc:docMk/>
            <pc:sldMk cId="1384035178" sldId="332"/>
            <ac:picMk id="5" creationId="{6D599871-F09B-5F61-4831-455DEDC972F8}"/>
          </ac:picMkLst>
        </pc:picChg>
        <pc:picChg chg="add mod">
          <ac:chgData name="Catho Jacobs" userId="e679439b-12e0-4690-9b84-caf9b975203a" providerId="ADAL" clId="{3E8BB75B-121A-45B3-A32B-4F3D15E5D666}" dt="2023-04-19T13:44:06.985" v="93" actId="1035"/>
          <ac:picMkLst>
            <pc:docMk/>
            <pc:sldMk cId="1384035178" sldId="332"/>
            <ac:picMk id="6" creationId="{7B585CEF-9E43-DBC2-0DEB-7745F3D00CEE}"/>
          </ac:picMkLst>
        </pc:picChg>
        <pc:picChg chg="add mod">
          <ac:chgData name="Catho Jacobs" userId="e679439b-12e0-4690-9b84-caf9b975203a" providerId="ADAL" clId="{3E8BB75B-121A-45B3-A32B-4F3D15E5D666}" dt="2023-04-19T13:44:06.985" v="93" actId="1035"/>
          <ac:picMkLst>
            <pc:docMk/>
            <pc:sldMk cId="1384035178" sldId="332"/>
            <ac:picMk id="7" creationId="{43CEA5BC-88FE-D703-BCED-A2F007B250D7}"/>
          </ac:picMkLst>
        </pc:picChg>
        <pc:picChg chg="add mod">
          <ac:chgData name="Catho Jacobs" userId="e679439b-12e0-4690-9b84-caf9b975203a" providerId="ADAL" clId="{3E8BB75B-121A-45B3-A32B-4F3D15E5D666}" dt="2023-04-19T13:44:06.985" v="93" actId="1035"/>
          <ac:picMkLst>
            <pc:docMk/>
            <pc:sldMk cId="1384035178" sldId="332"/>
            <ac:picMk id="8" creationId="{DD04C9FC-9350-49EE-96F0-68BA6FDEA550}"/>
          </ac:picMkLst>
        </pc:picChg>
      </pc:sldChg>
      <pc:sldChg chg="addSp delSp modSp mod">
        <pc:chgData name="Catho Jacobs" userId="e679439b-12e0-4690-9b84-caf9b975203a" providerId="ADAL" clId="{3E8BB75B-121A-45B3-A32B-4F3D15E5D666}" dt="2023-04-19T13:44:11.558" v="95"/>
        <pc:sldMkLst>
          <pc:docMk/>
          <pc:sldMk cId="1272123492" sldId="334"/>
        </pc:sldMkLst>
        <pc:spChg chg="add del mod">
          <ac:chgData name="Catho Jacobs" userId="e679439b-12e0-4690-9b84-caf9b975203a" providerId="ADAL" clId="{3E8BB75B-121A-45B3-A32B-4F3D15E5D666}" dt="2023-04-19T13:40:10.092" v="19" actId="478"/>
          <ac:spMkLst>
            <pc:docMk/>
            <pc:sldMk cId="1272123492" sldId="334"/>
            <ac:spMk id="4" creationId="{A986ACC5-2354-6D8E-CCF5-D4152EA44155}"/>
          </ac:spMkLst>
        </pc:spChg>
        <pc:picChg chg="add del mod">
          <ac:chgData name="Catho Jacobs" userId="e679439b-12e0-4690-9b84-caf9b975203a" providerId="ADAL" clId="{3E8BB75B-121A-45B3-A32B-4F3D15E5D666}" dt="2023-04-19T13:40:08.779" v="18" actId="478"/>
          <ac:picMkLst>
            <pc:docMk/>
            <pc:sldMk cId="1272123492" sldId="334"/>
            <ac:picMk id="2" creationId="{46078808-78A4-4D6F-BB56-916F88CAC6A7}"/>
          </ac:picMkLst>
        </pc:picChg>
        <pc:picChg chg="add del mod">
          <ac:chgData name="Catho Jacobs" userId="e679439b-12e0-4690-9b84-caf9b975203a" providerId="ADAL" clId="{3E8BB75B-121A-45B3-A32B-4F3D15E5D666}" dt="2023-04-19T13:44:11.223" v="94" actId="478"/>
          <ac:picMkLst>
            <pc:docMk/>
            <pc:sldMk cId="1272123492" sldId="334"/>
            <ac:picMk id="6" creationId="{3365B6A1-3625-6838-9AC0-0FBE060198B3}"/>
          </ac:picMkLst>
        </pc:picChg>
        <pc:picChg chg="add mod">
          <ac:chgData name="Catho Jacobs" userId="e679439b-12e0-4690-9b84-caf9b975203a" providerId="ADAL" clId="{3E8BB75B-121A-45B3-A32B-4F3D15E5D666}" dt="2023-04-19T13:44:11.558" v="95"/>
          <ac:picMkLst>
            <pc:docMk/>
            <pc:sldMk cId="1272123492" sldId="334"/>
            <ac:picMk id="7" creationId="{A4C82912-9CB6-B959-452E-773F032BA9FF}"/>
          </ac:picMkLst>
        </pc:picChg>
        <pc:picChg chg="add mod">
          <ac:chgData name="Catho Jacobs" userId="e679439b-12e0-4690-9b84-caf9b975203a" providerId="ADAL" clId="{3E8BB75B-121A-45B3-A32B-4F3D15E5D666}" dt="2023-04-19T13:44:11.558" v="95"/>
          <ac:picMkLst>
            <pc:docMk/>
            <pc:sldMk cId="1272123492" sldId="334"/>
            <ac:picMk id="8" creationId="{19AC3147-140E-F6B9-7B5B-3F99F2468D25}"/>
          </ac:picMkLst>
        </pc:picChg>
        <pc:picChg chg="add mod">
          <ac:chgData name="Catho Jacobs" userId="e679439b-12e0-4690-9b84-caf9b975203a" providerId="ADAL" clId="{3E8BB75B-121A-45B3-A32B-4F3D15E5D666}" dt="2023-04-19T13:44:11.558" v="95"/>
          <ac:picMkLst>
            <pc:docMk/>
            <pc:sldMk cId="1272123492" sldId="334"/>
            <ac:picMk id="9" creationId="{1CF98BF9-2C6D-994A-1C0A-3E9EEEF2924C}"/>
          </ac:picMkLst>
        </pc:picChg>
        <pc:picChg chg="add mod">
          <ac:chgData name="Catho Jacobs" userId="e679439b-12e0-4690-9b84-caf9b975203a" providerId="ADAL" clId="{3E8BB75B-121A-45B3-A32B-4F3D15E5D666}" dt="2023-04-19T13:44:11.558" v="95"/>
          <ac:picMkLst>
            <pc:docMk/>
            <pc:sldMk cId="1272123492" sldId="334"/>
            <ac:picMk id="10" creationId="{A9C62D11-FEF5-CC65-0E9B-7F768F4AA553}"/>
          </ac:picMkLst>
        </pc:picChg>
        <pc:picChg chg="add mod">
          <ac:chgData name="Catho Jacobs" userId="e679439b-12e0-4690-9b84-caf9b975203a" providerId="ADAL" clId="{3E8BB75B-121A-45B3-A32B-4F3D15E5D666}" dt="2023-04-19T13:44:11.558" v="95"/>
          <ac:picMkLst>
            <pc:docMk/>
            <pc:sldMk cId="1272123492" sldId="334"/>
            <ac:picMk id="11" creationId="{8538A6EB-0B77-0A07-C543-375013A4946A}"/>
          </ac:picMkLst>
        </pc:picChg>
        <pc:picChg chg="add mod">
          <ac:chgData name="Catho Jacobs" userId="e679439b-12e0-4690-9b84-caf9b975203a" providerId="ADAL" clId="{3E8BB75B-121A-45B3-A32B-4F3D15E5D666}" dt="2023-04-19T13:44:11.558" v="95"/>
          <ac:picMkLst>
            <pc:docMk/>
            <pc:sldMk cId="1272123492" sldId="334"/>
            <ac:picMk id="12" creationId="{8FDA19CB-02EF-33FE-DE95-58A7C498178C}"/>
          </ac:picMkLst>
        </pc:picChg>
        <pc:picChg chg="add mod">
          <ac:chgData name="Catho Jacobs" userId="e679439b-12e0-4690-9b84-caf9b975203a" providerId="ADAL" clId="{3E8BB75B-121A-45B3-A32B-4F3D15E5D666}" dt="2023-04-19T13:44:11.558" v="95"/>
          <ac:picMkLst>
            <pc:docMk/>
            <pc:sldMk cId="1272123492" sldId="334"/>
            <ac:picMk id="13" creationId="{48270612-ED2D-1438-700D-61896721F54B}"/>
          </ac:picMkLst>
        </pc:picChg>
      </pc:sldChg>
      <pc:sldChg chg="addSp delSp modSp mod">
        <pc:chgData name="Catho Jacobs" userId="e679439b-12e0-4690-9b84-caf9b975203a" providerId="ADAL" clId="{3E8BB75B-121A-45B3-A32B-4F3D15E5D666}" dt="2023-04-19T13:42:34.103" v="88"/>
        <pc:sldMkLst>
          <pc:docMk/>
          <pc:sldMk cId="3748016515" sldId="359"/>
        </pc:sldMkLst>
        <pc:spChg chg="add del mod">
          <ac:chgData name="Catho Jacobs" userId="e679439b-12e0-4690-9b84-caf9b975203a" providerId="ADAL" clId="{3E8BB75B-121A-45B3-A32B-4F3D15E5D666}" dt="2023-04-19T13:40:33.505" v="25" actId="478"/>
          <ac:spMkLst>
            <pc:docMk/>
            <pc:sldMk cId="3748016515" sldId="359"/>
            <ac:spMk id="5" creationId="{B7CFA9C2-AC70-23C1-A403-B26D93A7678B}"/>
          </ac:spMkLst>
        </pc:spChg>
        <pc:picChg chg="add del mod">
          <ac:chgData name="Catho Jacobs" userId="e679439b-12e0-4690-9b84-caf9b975203a" providerId="ADAL" clId="{3E8BB75B-121A-45B3-A32B-4F3D15E5D666}" dt="2023-04-19T13:40:35.104" v="26" actId="478"/>
          <ac:picMkLst>
            <pc:docMk/>
            <pc:sldMk cId="3748016515" sldId="359"/>
            <ac:picMk id="3" creationId="{7988D0FC-0480-4243-534B-82A0248D2FCC}"/>
          </ac:picMkLst>
        </pc:picChg>
        <pc:picChg chg="add del mod">
          <ac:chgData name="Catho Jacobs" userId="e679439b-12e0-4690-9b84-caf9b975203a" providerId="ADAL" clId="{3E8BB75B-121A-45B3-A32B-4F3D15E5D666}" dt="2023-04-19T13:41:50.934" v="67" actId="478"/>
          <ac:picMkLst>
            <pc:docMk/>
            <pc:sldMk cId="3748016515" sldId="359"/>
            <ac:picMk id="6" creationId="{D596B571-5BCD-A986-3945-1277CBB6E706}"/>
          </ac:picMkLst>
        </pc:picChg>
        <pc:picChg chg="add mod">
          <ac:chgData name="Catho Jacobs" userId="e679439b-12e0-4690-9b84-caf9b975203a" providerId="ADAL" clId="{3E8BB75B-121A-45B3-A32B-4F3D15E5D666}" dt="2023-04-19T13:41:56.832" v="77" actId="1036"/>
          <ac:picMkLst>
            <pc:docMk/>
            <pc:sldMk cId="3748016515" sldId="359"/>
            <ac:picMk id="7" creationId="{7F8B46C8-433D-B28F-87C8-E813D95A2CD9}"/>
          </ac:picMkLst>
        </pc:picChg>
        <pc:picChg chg="add mod">
          <ac:chgData name="Catho Jacobs" userId="e679439b-12e0-4690-9b84-caf9b975203a" providerId="ADAL" clId="{3E8BB75B-121A-45B3-A32B-4F3D15E5D666}" dt="2023-04-19T13:42:34.103" v="88"/>
          <ac:picMkLst>
            <pc:docMk/>
            <pc:sldMk cId="3748016515" sldId="359"/>
            <ac:picMk id="8" creationId="{0E59AD65-2F49-B45B-C43F-016494D26308}"/>
          </ac:picMkLst>
        </pc:picChg>
        <pc:picChg chg="add mod">
          <ac:chgData name="Catho Jacobs" userId="e679439b-12e0-4690-9b84-caf9b975203a" providerId="ADAL" clId="{3E8BB75B-121A-45B3-A32B-4F3D15E5D666}" dt="2023-04-19T13:42:34.103" v="88"/>
          <ac:picMkLst>
            <pc:docMk/>
            <pc:sldMk cId="3748016515" sldId="359"/>
            <ac:picMk id="9" creationId="{1FD8AD39-17F5-A99E-1EEF-6598551907A6}"/>
          </ac:picMkLst>
        </pc:picChg>
        <pc:picChg chg="del">
          <ac:chgData name="Catho Jacobs" userId="e679439b-12e0-4690-9b84-caf9b975203a" providerId="ADAL" clId="{3E8BB75B-121A-45B3-A32B-4F3D15E5D666}" dt="2023-04-19T13:41:58.932" v="78" actId="478"/>
          <ac:picMkLst>
            <pc:docMk/>
            <pc:sldMk cId="3748016515" sldId="359"/>
            <ac:picMk id="10" creationId="{939799D9-1E95-4470-B11B-2EC4E3BAD413}"/>
          </ac:picMkLst>
        </pc:picChg>
        <pc:picChg chg="del">
          <ac:chgData name="Catho Jacobs" userId="e679439b-12e0-4690-9b84-caf9b975203a" providerId="ADAL" clId="{3E8BB75B-121A-45B3-A32B-4F3D15E5D666}" dt="2023-04-19T13:41:59.324" v="79" actId="478"/>
          <ac:picMkLst>
            <pc:docMk/>
            <pc:sldMk cId="3748016515" sldId="359"/>
            <ac:picMk id="11" creationId="{35B64543-CDB1-446D-9EA3-1CFA9DCB3CE6}"/>
          </ac:picMkLst>
        </pc:picChg>
        <pc:picChg chg="add mod">
          <ac:chgData name="Catho Jacobs" userId="e679439b-12e0-4690-9b84-caf9b975203a" providerId="ADAL" clId="{3E8BB75B-121A-45B3-A32B-4F3D15E5D666}" dt="2023-04-19T13:42:34.103" v="88"/>
          <ac:picMkLst>
            <pc:docMk/>
            <pc:sldMk cId="3748016515" sldId="359"/>
            <ac:picMk id="12" creationId="{E0199346-1AF8-5354-393E-3048B6DCA285}"/>
          </ac:picMkLst>
        </pc:picChg>
        <pc:picChg chg="add mod">
          <ac:chgData name="Catho Jacobs" userId="e679439b-12e0-4690-9b84-caf9b975203a" providerId="ADAL" clId="{3E8BB75B-121A-45B3-A32B-4F3D15E5D666}" dt="2023-04-19T13:42:34.103" v="88"/>
          <ac:picMkLst>
            <pc:docMk/>
            <pc:sldMk cId="3748016515" sldId="359"/>
            <ac:picMk id="13" creationId="{45823084-36EE-0B5B-93E1-2C90558D1F6C}"/>
          </ac:picMkLst>
        </pc:picChg>
        <pc:picChg chg="add mod">
          <ac:chgData name="Catho Jacobs" userId="e679439b-12e0-4690-9b84-caf9b975203a" providerId="ADAL" clId="{3E8BB75B-121A-45B3-A32B-4F3D15E5D666}" dt="2023-04-19T13:42:34.103" v="88"/>
          <ac:picMkLst>
            <pc:docMk/>
            <pc:sldMk cId="3748016515" sldId="359"/>
            <ac:picMk id="15" creationId="{8CB4B0F7-54D2-EFC5-36A1-12EBFAA2CA29}"/>
          </ac:picMkLst>
        </pc:picChg>
        <pc:picChg chg="add mod">
          <ac:chgData name="Catho Jacobs" userId="e679439b-12e0-4690-9b84-caf9b975203a" providerId="ADAL" clId="{3E8BB75B-121A-45B3-A32B-4F3D15E5D666}" dt="2023-04-19T13:42:34.103" v="88"/>
          <ac:picMkLst>
            <pc:docMk/>
            <pc:sldMk cId="3748016515" sldId="359"/>
            <ac:picMk id="16" creationId="{4A288FAD-9CA6-22C9-7668-CEF6B0F19D05}"/>
          </ac:picMkLst>
        </pc:picChg>
      </pc:sldChg>
      <pc:sldChg chg="addSp delSp modSp mod">
        <pc:chgData name="Catho Jacobs" userId="e679439b-12e0-4690-9b84-caf9b975203a" providerId="ADAL" clId="{3E8BB75B-121A-45B3-A32B-4F3D15E5D666}" dt="2023-04-19T13:40:56.304" v="41" actId="1037"/>
        <pc:sldMkLst>
          <pc:docMk/>
          <pc:sldMk cId="3868411967" sldId="366"/>
        </pc:sldMkLst>
        <pc:picChg chg="del">
          <ac:chgData name="Catho Jacobs" userId="e679439b-12e0-4690-9b84-caf9b975203a" providerId="ADAL" clId="{3E8BB75B-121A-45B3-A32B-4F3D15E5D666}" dt="2023-04-19T13:40:45.665" v="28" actId="478"/>
          <ac:picMkLst>
            <pc:docMk/>
            <pc:sldMk cId="3868411967" sldId="366"/>
            <ac:picMk id="3" creationId="{00000000-0000-0000-0000-000000000000}"/>
          </ac:picMkLst>
        </pc:picChg>
        <pc:picChg chg="add mod">
          <ac:chgData name="Catho Jacobs" userId="e679439b-12e0-4690-9b84-caf9b975203a" providerId="ADAL" clId="{3E8BB75B-121A-45B3-A32B-4F3D15E5D666}" dt="2023-04-19T13:40:56.304" v="41" actId="1037"/>
          <ac:picMkLst>
            <pc:docMk/>
            <pc:sldMk cId="3868411967" sldId="366"/>
            <ac:picMk id="8" creationId="{66E6CE99-D334-71E3-03AE-E29C27BF00C9}"/>
          </ac:picMkLst>
        </pc:picChg>
      </pc:sldChg>
      <pc:sldChg chg="addSp delSp modSp mod">
        <pc:chgData name="Catho Jacobs" userId="e679439b-12e0-4690-9b84-caf9b975203a" providerId="ADAL" clId="{3E8BB75B-121A-45B3-A32B-4F3D15E5D666}" dt="2023-04-19T13:42:27.799" v="87" actId="1076"/>
        <pc:sldMkLst>
          <pc:docMk/>
          <pc:sldMk cId="768515173" sldId="368"/>
        </pc:sldMkLst>
        <pc:graphicFrameChg chg="modGraphic">
          <ac:chgData name="Catho Jacobs" userId="e679439b-12e0-4690-9b84-caf9b975203a" providerId="ADAL" clId="{3E8BB75B-121A-45B3-A32B-4F3D15E5D666}" dt="2023-04-19T13:42:18.792" v="85" actId="14100"/>
          <ac:graphicFrameMkLst>
            <pc:docMk/>
            <pc:sldMk cId="768515173" sldId="368"/>
            <ac:graphicFrameMk id="23" creationId="{329B026E-51DB-407A-B9E9-C3A5AF236D65}"/>
          </ac:graphicFrameMkLst>
        </pc:graphicFrameChg>
        <pc:graphicFrameChg chg="modGraphic">
          <ac:chgData name="Catho Jacobs" userId="e679439b-12e0-4690-9b84-caf9b975203a" providerId="ADAL" clId="{3E8BB75B-121A-45B3-A32B-4F3D15E5D666}" dt="2023-04-19T13:42:21.071" v="86" actId="14100"/>
          <ac:graphicFrameMkLst>
            <pc:docMk/>
            <pc:sldMk cId="768515173" sldId="368"/>
            <ac:graphicFrameMk id="52" creationId="{9CE5E298-B9CF-4816-8814-ACF7BC0AA7CB}"/>
          </ac:graphicFrameMkLst>
        </pc:graphicFrameChg>
        <pc:picChg chg="add mod">
          <ac:chgData name="Catho Jacobs" userId="e679439b-12e0-4690-9b84-caf9b975203a" providerId="ADAL" clId="{3E8BB75B-121A-45B3-A32B-4F3D15E5D666}" dt="2023-04-19T13:42:27.799" v="87" actId="1076"/>
          <ac:picMkLst>
            <pc:docMk/>
            <pc:sldMk cId="768515173" sldId="368"/>
            <ac:picMk id="5" creationId="{23E4DE4A-1B88-3177-59E4-1C52A1F51227}"/>
          </ac:picMkLst>
        </pc:picChg>
        <pc:picChg chg="add mod">
          <ac:chgData name="Catho Jacobs" userId="e679439b-12e0-4690-9b84-caf9b975203a" providerId="ADAL" clId="{3E8BB75B-121A-45B3-A32B-4F3D15E5D666}" dt="2023-04-19T13:42:15.513" v="84" actId="14100"/>
          <ac:picMkLst>
            <pc:docMk/>
            <pc:sldMk cId="768515173" sldId="368"/>
            <ac:picMk id="6" creationId="{1D9942A7-8F1A-877A-842A-DA52B08B05CA}"/>
          </ac:picMkLst>
        </pc:picChg>
        <pc:picChg chg="add mod">
          <ac:chgData name="Catho Jacobs" userId="e679439b-12e0-4690-9b84-caf9b975203a" providerId="ADAL" clId="{3E8BB75B-121A-45B3-A32B-4F3D15E5D666}" dt="2023-04-19T13:42:15.513" v="84" actId="14100"/>
          <ac:picMkLst>
            <pc:docMk/>
            <pc:sldMk cId="768515173" sldId="368"/>
            <ac:picMk id="7" creationId="{6FAFC538-90D6-0885-C63A-9EB590E2A1EC}"/>
          </ac:picMkLst>
        </pc:picChg>
        <pc:picChg chg="add mod">
          <ac:chgData name="Catho Jacobs" userId="e679439b-12e0-4690-9b84-caf9b975203a" providerId="ADAL" clId="{3E8BB75B-121A-45B3-A32B-4F3D15E5D666}" dt="2023-04-19T13:42:15.513" v="84" actId="14100"/>
          <ac:picMkLst>
            <pc:docMk/>
            <pc:sldMk cId="768515173" sldId="368"/>
            <ac:picMk id="8" creationId="{ECE73435-9A42-2D5D-D312-A653209B0458}"/>
          </ac:picMkLst>
        </pc:picChg>
        <pc:picChg chg="add mod">
          <ac:chgData name="Catho Jacobs" userId="e679439b-12e0-4690-9b84-caf9b975203a" providerId="ADAL" clId="{3E8BB75B-121A-45B3-A32B-4F3D15E5D666}" dt="2023-04-19T13:42:15.513" v="84" actId="14100"/>
          <ac:picMkLst>
            <pc:docMk/>
            <pc:sldMk cId="768515173" sldId="368"/>
            <ac:picMk id="9" creationId="{068938D8-A7E1-9771-59B4-A266E46F1DC7}"/>
          </ac:picMkLst>
        </pc:picChg>
        <pc:picChg chg="add mod">
          <ac:chgData name="Catho Jacobs" userId="e679439b-12e0-4690-9b84-caf9b975203a" providerId="ADAL" clId="{3E8BB75B-121A-45B3-A32B-4F3D15E5D666}" dt="2023-04-19T13:42:15.513" v="84" actId="14100"/>
          <ac:picMkLst>
            <pc:docMk/>
            <pc:sldMk cId="768515173" sldId="368"/>
            <ac:picMk id="10" creationId="{76C71C3A-1F68-172D-FDD8-9B48AF68A050}"/>
          </ac:picMkLst>
        </pc:picChg>
        <pc:picChg chg="add mod">
          <ac:chgData name="Catho Jacobs" userId="e679439b-12e0-4690-9b84-caf9b975203a" providerId="ADAL" clId="{3E8BB75B-121A-45B3-A32B-4F3D15E5D666}" dt="2023-04-19T13:42:15.513" v="84" actId="14100"/>
          <ac:picMkLst>
            <pc:docMk/>
            <pc:sldMk cId="768515173" sldId="368"/>
            <ac:picMk id="11" creationId="{41E1D2E9-BF91-16E4-E1B3-BFF972C8E4FD}"/>
          </ac:picMkLst>
        </pc:picChg>
        <pc:picChg chg="del">
          <ac:chgData name="Catho Jacobs" userId="e679439b-12e0-4690-9b84-caf9b975203a" providerId="ADAL" clId="{3E8BB75B-121A-45B3-A32B-4F3D15E5D666}" dt="2023-04-19T13:41:29.720" v="55" actId="478"/>
          <ac:picMkLst>
            <pc:docMk/>
            <pc:sldMk cId="768515173" sldId="368"/>
            <ac:picMk id="38" creationId="{40E665F1-DDEA-409F-B848-D928081C85CA}"/>
          </ac:picMkLst>
        </pc:picChg>
      </pc:sldChg>
      <pc:sldChg chg="addSp delSp modSp mod">
        <pc:chgData name="Catho Jacobs" userId="e679439b-12e0-4690-9b84-caf9b975203a" providerId="ADAL" clId="{3E8BB75B-121A-45B3-A32B-4F3D15E5D666}" dt="2023-04-19T13:41:07.899" v="46"/>
        <pc:sldMkLst>
          <pc:docMk/>
          <pc:sldMk cId="3296660795" sldId="370"/>
        </pc:sldMkLst>
        <pc:picChg chg="add del mod">
          <ac:chgData name="Catho Jacobs" userId="e679439b-12e0-4690-9b84-caf9b975203a" providerId="ADAL" clId="{3E8BB75B-121A-45B3-A32B-4F3D15E5D666}" dt="2023-04-19T13:41:04.335" v="45" actId="478"/>
          <ac:picMkLst>
            <pc:docMk/>
            <pc:sldMk cId="3296660795" sldId="370"/>
            <ac:picMk id="3" creationId="{6B2C0815-FF66-C42E-4258-809F8E51DEBE}"/>
          </ac:picMkLst>
        </pc:picChg>
        <pc:picChg chg="add mod">
          <ac:chgData name="Catho Jacobs" userId="e679439b-12e0-4690-9b84-caf9b975203a" providerId="ADAL" clId="{3E8BB75B-121A-45B3-A32B-4F3D15E5D666}" dt="2023-04-19T13:41:07.899" v="46"/>
          <ac:picMkLst>
            <pc:docMk/>
            <pc:sldMk cId="3296660795" sldId="370"/>
            <ac:picMk id="6" creationId="{B073F637-A829-8421-FA79-19CF1C83CAA2}"/>
          </ac:picMkLst>
        </pc:picChg>
        <pc:picChg chg="del">
          <ac:chgData name="Catho Jacobs" userId="e679439b-12e0-4690-9b84-caf9b975203a" providerId="ADAL" clId="{3E8BB75B-121A-45B3-A32B-4F3D15E5D666}" dt="2023-04-19T13:41:00.823" v="42" actId="478"/>
          <ac:picMkLst>
            <pc:docMk/>
            <pc:sldMk cId="3296660795" sldId="370"/>
            <ac:picMk id="23" creationId="{9488C2B5-499F-4FBF-9D4D-76B026CA0840}"/>
          </ac:picMkLst>
        </pc:picChg>
      </pc:sldChg>
      <pc:sldChg chg="addSp delSp modSp mod">
        <pc:chgData name="Catho Jacobs" userId="e679439b-12e0-4690-9b84-caf9b975203a" providerId="ADAL" clId="{3E8BB75B-121A-45B3-A32B-4F3D15E5D666}" dt="2023-04-19T13:42:05.055" v="81" actId="1076"/>
        <pc:sldMkLst>
          <pc:docMk/>
          <pc:sldMk cId="1438580765" sldId="371"/>
        </pc:sldMkLst>
        <pc:picChg chg="add mod">
          <ac:chgData name="Catho Jacobs" userId="e679439b-12e0-4690-9b84-caf9b975203a" providerId="ADAL" clId="{3E8BB75B-121A-45B3-A32B-4F3D15E5D666}" dt="2023-04-19T13:41:25.923" v="54"/>
          <ac:picMkLst>
            <pc:docMk/>
            <pc:sldMk cId="1438580765" sldId="371"/>
            <ac:picMk id="2" creationId="{745D21B7-4582-399D-B9B4-608B50854998}"/>
          </ac:picMkLst>
        </pc:picChg>
        <pc:picChg chg="del">
          <ac:chgData name="Catho Jacobs" userId="e679439b-12e0-4690-9b84-caf9b975203a" providerId="ADAL" clId="{3E8BB75B-121A-45B3-A32B-4F3D15E5D666}" dt="2023-04-19T13:41:25.694" v="53" actId="478"/>
          <ac:picMkLst>
            <pc:docMk/>
            <pc:sldMk cId="1438580765" sldId="371"/>
            <ac:picMk id="16" creationId="{0187060B-1B61-43A8-A8CC-F468D4F40BDD}"/>
          </ac:picMkLst>
        </pc:picChg>
        <pc:picChg chg="mod">
          <ac:chgData name="Catho Jacobs" userId="e679439b-12e0-4690-9b84-caf9b975203a" providerId="ADAL" clId="{3E8BB75B-121A-45B3-A32B-4F3D15E5D666}" dt="2023-04-19T13:42:05.055" v="81" actId="1076"/>
          <ac:picMkLst>
            <pc:docMk/>
            <pc:sldMk cId="1438580765" sldId="371"/>
            <ac:picMk id="19" creationId="{AC6D0737-5907-4FF2-B2C9-4850FE68A059}"/>
          </ac:picMkLst>
        </pc:picChg>
        <pc:picChg chg="mod">
          <ac:chgData name="Catho Jacobs" userId="e679439b-12e0-4690-9b84-caf9b975203a" providerId="ADAL" clId="{3E8BB75B-121A-45B3-A32B-4F3D15E5D666}" dt="2023-04-19T13:42:05.055" v="81" actId="1076"/>
          <ac:picMkLst>
            <pc:docMk/>
            <pc:sldMk cId="1438580765" sldId="371"/>
            <ac:picMk id="22" creationId="{3ACCEB22-06BA-4308-90B7-D8C2D0F496B6}"/>
          </ac:picMkLst>
        </pc:picChg>
      </pc:sldChg>
      <pc:sldChg chg="addSp modSp">
        <pc:chgData name="Catho Jacobs" userId="e679439b-12e0-4690-9b84-caf9b975203a" providerId="ADAL" clId="{3E8BB75B-121A-45B3-A32B-4F3D15E5D666}" dt="2023-04-19T13:43:50.073" v="90"/>
        <pc:sldMkLst>
          <pc:docMk/>
          <pc:sldMk cId="2544827272" sldId="372"/>
        </pc:sldMkLst>
        <pc:picChg chg="add mod">
          <ac:chgData name="Catho Jacobs" userId="e679439b-12e0-4690-9b84-caf9b975203a" providerId="ADAL" clId="{3E8BB75B-121A-45B3-A32B-4F3D15E5D666}" dt="2023-04-19T13:43:50.073" v="90"/>
          <ac:picMkLst>
            <pc:docMk/>
            <pc:sldMk cId="2544827272" sldId="372"/>
            <ac:picMk id="2" creationId="{464DDF71-7599-5674-E05A-9FFBE493A229}"/>
          </ac:picMkLst>
        </pc:picChg>
        <pc:picChg chg="add mod">
          <ac:chgData name="Catho Jacobs" userId="e679439b-12e0-4690-9b84-caf9b975203a" providerId="ADAL" clId="{3E8BB75B-121A-45B3-A32B-4F3D15E5D666}" dt="2023-04-19T13:43:50.073" v="90"/>
          <ac:picMkLst>
            <pc:docMk/>
            <pc:sldMk cId="2544827272" sldId="372"/>
            <ac:picMk id="4" creationId="{E9447828-1FA8-CB28-9E3E-0E617DAACDD6}"/>
          </ac:picMkLst>
        </pc:picChg>
        <pc:picChg chg="add mod">
          <ac:chgData name="Catho Jacobs" userId="e679439b-12e0-4690-9b84-caf9b975203a" providerId="ADAL" clId="{3E8BB75B-121A-45B3-A32B-4F3D15E5D666}" dt="2023-04-19T13:43:50.073" v="90"/>
          <ac:picMkLst>
            <pc:docMk/>
            <pc:sldMk cId="2544827272" sldId="372"/>
            <ac:picMk id="5" creationId="{971D7EC3-19C6-7276-DD2C-1656D49253CC}"/>
          </ac:picMkLst>
        </pc:picChg>
        <pc:picChg chg="add mod">
          <ac:chgData name="Catho Jacobs" userId="e679439b-12e0-4690-9b84-caf9b975203a" providerId="ADAL" clId="{3E8BB75B-121A-45B3-A32B-4F3D15E5D666}" dt="2023-04-19T13:43:50.073" v="90"/>
          <ac:picMkLst>
            <pc:docMk/>
            <pc:sldMk cId="2544827272" sldId="372"/>
            <ac:picMk id="6" creationId="{019257E5-4C6E-E5C0-FB94-6DD1FCAFE6C6}"/>
          </ac:picMkLst>
        </pc:picChg>
        <pc:picChg chg="add mod">
          <ac:chgData name="Catho Jacobs" userId="e679439b-12e0-4690-9b84-caf9b975203a" providerId="ADAL" clId="{3E8BB75B-121A-45B3-A32B-4F3D15E5D666}" dt="2023-04-19T13:43:50.073" v="90"/>
          <ac:picMkLst>
            <pc:docMk/>
            <pc:sldMk cId="2544827272" sldId="372"/>
            <ac:picMk id="7" creationId="{76BF087C-5FC8-31D6-403F-A34A9F06189E}"/>
          </ac:picMkLst>
        </pc:picChg>
        <pc:picChg chg="add mod">
          <ac:chgData name="Catho Jacobs" userId="e679439b-12e0-4690-9b84-caf9b975203a" providerId="ADAL" clId="{3E8BB75B-121A-45B3-A32B-4F3D15E5D666}" dt="2023-04-19T13:43:50.073" v="90"/>
          <ac:picMkLst>
            <pc:docMk/>
            <pc:sldMk cId="2544827272" sldId="372"/>
            <ac:picMk id="8" creationId="{037A2FCB-910F-C160-C85F-7E1BFB063BD3}"/>
          </ac:picMkLst>
        </pc:picChg>
        <pc:picChg chg="add mod">
          <ac:chgData name="Catho Jacobs" userId="e679439b-12e0-4690-9b84-caf9b975203a" providerId="ADAL" clId="{3E8BB75B-121A-45B3-A32B-4F3D15E5D666}" dt="2023-04-19T13:43:50.073" v="90"/>
          <ac:picMkLst>
            <pc:docMk/>
            <pc:sldMk cId="2544827272" sldId="372"/>
            <ac:picMk id="9" creationId="{4E5B4BF0-51F7-2C6D-ACB0-D017195AD475}"/>
          </ac:picMkLst>
        </pc:picChg>
      </pc:sldChg>
      <pc:sldChg chg="addSp modSp">
        <pc:chgData name="Catho Jacobs" userId="e679439b-12e0-4690-9b84-caf9b975203a" providerId="ADAL" clId="{3E8BB75B-121A-45B3-A32B-4F3D15E5D666}" dt="2023-04-19T13:43:48.326" v="89"/>
        <pc:sldMkLst>
          <pc:docMk/>
          <pc:sldMk cId="2258893712" sldId="373"/>
        </pc:sldMkLst>
        <pc:picChg chg="add mod">
          <ac:chgData name="Catho Jacobs" userId="e679439b-12e0-4690-9b84-caf9b975203a" providerId="ADAL" clId="{3E8BB75B-121A-45B3-A32B-4F3D15E5D666}" dt="2023-04-19T13:43:48.326" v="89"/>
          <ac:picMkLst>
            <pc:docMk/>
            <pc:sldMk cId="2258893712" sldId="373"/>
            <ac:picMk id="2" creationId="{BBE3B2E9-B432-2D8C-75F6-2A444EB6647A}"/>
          </ac:picMkLst>
        </pc:picChg>
        <pc:picChg chg="add mod">
          <ac:chgData name="Catho Jacobs" userId="e679439b-12e0-4690-9b84-caf9b975203a" providerId="ADAL" clId="{3E8BB75B-121A-45B3-A32B-4F3D15E5D666}" dt="2023-04-19T13:43:48.326" v="89"/>
          <ac:picMkLst>
            <pc:docMk/>
            <pc:sldMk cId="2258893712" sldId="373"/>
            <ac:picMk id="3" creationId="{43A18082-5AE6-0448-530A-E50DEFDA1425}"/>
          </ac:picMkLst>
        </pc:picChg>
        <pc:picChg chg="add mod">
          <ac:chgData name="Catho Jacobs" userId="e679439b-12e0-4690-9b84-caf9b975203a" providerId="ADAL" clId="{3E8BB75B-121A-45B3-A32B-4F3D15E5D666}" dt="2023-04-19T13:43:48.326" v="89"/>
          <ac:picMkLst>
            <pc:docMk/>
            <pc:sldMk cId="2258893712" sldId="373"/>
            <ac:picMk id="4" creationId="{224C317B-E3D2-B996-B8C5-E374E5CC5041}"/>
          </ac:picMkLst>
        </pc:picChg>
        <pc:picChg chg="add mod">
          <ac:chgData name="Catho Jacobs" userId="e679439b-12e0-4690-9b84-caf9b975203a" providerId="ADAL" clId="{3E8BB75B-121A-45B3-A32B-4F3D15E5D666}" dt="2023-04-19T13:43:48.326" v="89"/>
          <ac:picMkLst>
            <pc:docMk/>
            <pc:sldMk cId="2258893712" sldId="373"/>
            <ac:picMk id="5" creationId="{04FF95A5-E87A-801A-25AF-4E1E6532D337}"/>
          </ac:picMkLst>
        </pc:picChg>
        <pc:picChg chg="add mod">
          <ac:chgData name="Catho Jacobs" userId="e679439b-12e0-4690-9b84-caf9b975203a" providerId="ADAL" clId="{3E8BB75B-121A-45B3-A32B-4F3D15E5D666}" dt="2023-04-19T13:43:48.326" v="89"/>
          <ac:picMkLst>
            <pc:docMk/>
            <pc:sldMk cId="2258893712" sldId="373"/>
            <ac:picMk id="7" creationId="{8A41D669-4E36-2A03-80D2-CD468B2D1250}"/>
          </ac:picMkLst>
        </pc:picChg>
        <pc:picChg chg="add mod">
          <ac:chgData name="Catho Jacobs" userId="e679439b-12e0-4690-9b84-caf9b975203a" providerId="ADAL" clId="{3E8BB75B-121A-45B3-A32B-4F3D15E5D666}" dt="2023-04-19T13:43:48.326" v="89"/>
          <ac:picMkLst>
            <pc:docMk/>
            <pc:sldMk cId="2258893712" sldId="373"/>
            <ac:picMk id="8" creationId="{C8E72CE5-0543-DB1E-FA4F-2613452B5DB1}"/>
          </ac:picMkLst>
        </pc:picChg>
        <pc:picChg chg="add mod">
          <ac:chgData name="Catho Jacobs" userId="e679439b-12e0-4690-9b84-caf9b975203a" providerId="ADAL" clId="{3E8BB75B-121A-45B3-A32B-4F3D15E5D666}" dt="2023-04-19T13:43:48.326" v="89"/>
          <ac:picMkLst>
            <pc:docMk/>
            <pc:sldMk cId="2258893712" sldId="373"/>
            <ac:picMk id="9" creationId="{0EACBE9F-B137-E947-08F2-DE4035BDEB54}"/>
          </ac:picMkLst>
        </pc:picChg>
      </pc:sldChg>
    </pc:docChg>
  </pc:docChgLst>
  <pc:docChgLst>
    <pc:chgData name="Catho Jacobs" userId="e679439b-12e0-4690-9b84-caf9b975203a" providerId="ADAL" clId="{810A31DF-6BE0-48EA-B552-213D125D420D}"/>
    <pc:docChg chg="undo redo custSel addSld delSld modSld sldOrd">
      <pc:chgData name="Catho Jacobs" userId="e679439b-12e0-4690-9b84-caf9b975203a" providerId="ADAL" clId="{810A31DF-6BE0-48EA-B552-213D125D420D}" dt="2021-12-20T11:03:50.731" v="6265" actId="20577"/>
      <pc:docMkLst>
        <pc:docMk/>
      </pc:docMkLst>
      <pc:sldChg chg="modSp add del mod">
        <pc:chgData name="Catho Jacobs" userId="e679439b-12e0-4690-9b84-caf9b975203a" providerId="ADAL" clId="{810A31DF-6BE0-48EA-B552-213D125D420D}" dt="2021-11-22T11:02:34.339" v="2101" actId="47"/>
        <pc:sldMkLst>
          <pc:docMk/>
          <pc:sldMk cId="1777150818" sldId="256"/>
        </pc:sldMkLst>
        <pc:spChg chg="mod">
          <ac:chgData name="Catho Jacobs" userId="e679439b-12e0-4690-9b84-caf9b975203a" providerId="ADAL" clId="{810A31DF-6BE0-48EA-B552-213D125D420D}" dt="2021-11-22T10:02:59.961" v="637" actId="27636"/>
          <ac:spMkLst>
            <pc:docMk/>
            <pc:sldMk cId="1777150818" sldId="256"/>
            <ac:spMk id="9" creationId="{00000000-0000-0000-0000-000000000000}"/>
          </ac:spMkLst>
        </pc:spChg>
      </pc:sldChg>
      <pc:sldChg chg="addSp modSp mod">
        <pc:chgData name="Catho Jacobs" userId="e679439b-12e0-4690-9b84-caf9b975203a" providerId="ADAL" clId="{810A31DF-6BE0-48EA-B552-213D125D420D}" dt="2021-11-30T14:47:50.550" v="6107" actId="1076"/>
        <pc:sldMkLst>
          <pc:docMk/>
          <pc:sldMk cId="35176313" sldId="264"/>
        </pc:sldMkLst>
        <pc:spChg chg="mod">
          <ac:chgData name="Catho Jacobs" userId="e679439b-12e0-4690-9b84-caf9b975203a" providerId="ADAL" clId="{810A31DF-6BE0-48EA-B552-213D125D420D}" dt="2021-11-22T09:52:08.562" v="534" actId="164"/>
          <ac:spMkLst>
            <pc:docMk/>
            <pc:sldMk cId="35176313" sldId="264"/>
            <ac:spMk id="5" creationId="{00000000-0000-0000-0000-000000000000}"/>
          </ac:spMkLst>
        </pc:spChg>
        <pc:spChg chg="add mod">
          <ac:chgData name="Catho Jacobs" userId="e679439b-12e0-4690-9b84-caf9b975203a" providerId="ADAL" clId="{810A31DF-6BE0-48EA-B552-213D125D420D}" dt="2021-11-30T14:43:38.921" v="6088" actId="20577"/>
          <ac:spMkLst>
            <pc:docMk/>
            <pc:sldMk cId="35176313" sldId="264"/>
            <ac:spMk id="8" creationId="{84F630E8-EF7D-4F86-9E4C-AF4B634067E0}"/>
          </ac:spMkLst>
        </pc:spChg>
        <pc:spChg chg="mod">
          <ac:chgData name="Catho Jacobs" userId="e679439b-12e0-4690-9b84-caf9b975203a" providerId="ADAL" clId="{810A31DF-6BE0-48EA-B552-213D125D420D}" dt="2021-11-22T09:51:53.209" v="533" actId="164"/>
          <ac:spMkLst>
            <pc:docMk/>
            <pc:sldMk cId="35176313" sldId="264"/>
            <ac:spMk id="12" creationId="{7C76B8D1-7246-41BA-8996-E6A34D8FD0BC}"/>
          </ac:spMkLst>
        </pc:spChg>
        <pc:spChg chg="add mod">
          <ac:chgData name="Catho Jacobs" userId="e679439b-12e0-4690-9b84-caf9b975203a" providerId="ADAL" clId="{810A31DF-6BE0-48EA-B552-213D125D420D}" dt="2021-11-30T14:43:44.568" v="6097" actId="20577"/>
          <ac:spMkLst>
            <pc:docMk/>
            <pc:sldMk cId="35176313" sldId="264"/>
            <ac:spMk id="24" creationId="{044120ED-F0F5-4EB4-9D40-8ADAFC86ADF5}"/>
          </ac:spMkLst>
        </pc:spChg>
        <pc:spChg chg="add mod">
          <ac:chgData name="Catho Jacobs" userId="e679439b-12e0-4690-9b84-caf9b975203a" providerId="ADAL" clId="{810A31DF-6BE0-48EA-B552-213D125D420D}" dt="2021-11-22T09:34:47.133" v="162" actId="14100"/>
          <ac:spMkLst>
            <pc:docMk/>
            <pc:sldMk cId="35176313" sldId="264"/>
            <ac:spMk id="26" creationId="{BFB80848-D8BC-4CC3-9BD7-B48081F39F3D}"/>
          </ac:spMkLst>
        </pc:spChg>
        <pc:spChg chg="mod">
          <ac:chgData name="Catho Jacobs" userId="e679439b-12e0-4690-9b84-caf9b975203a" providerId="ADAL" clId="{810A31DF-6BE0-48EA-B552-213D125D420D}" dt="2021-11-22T09:52:16.871" v="535" actId="164"/>
          <ac:spMkLst>
            <pc:docMk/>
            <pc:sldMk cId="35176313" sldId="264"/>
            <ac:spMk id="27" creationId="{00000000-0000-0000-0000-000000000000}"/>
          </ac:spMkLst>
        </pc:spChg>
        <pc:spChg chg="add mod">
          <ac:chgData name="Catho Jacobs" userId="e679439b-12e0-4690-9b84-caf9b975203a" providerId="ADAL" clId="{810A31DF-6BE0-48EA-B552-213D125D420D}" dt="2021-11-22T09:34:52.613" v="172" actId="14100"/>
          <ac:spMkLst>
            <pc:docMk/>
            <pc:sldMk cId="35176313" sldId="264"/>
            <ac:spMk id="28" creationId="{B45ACA41-8943-4ABC-ABC6-DF3E411AAF2C}"/>
          </ac:spMkLst>
        </pc:spChg>
        <pc:spChg chg="add mod">
          <ac:chgData name="Catho Jacobs" userId="e679439b-12e0-4690-9b84-caf9b975203a" providerId="ADAL" clId="{810A31DF-6BE0-48EA-B552-213D125D420D}" dt="2021-11-22T09:33:57.380" v="104" actId="14100"/>
          <ac:spMkLst>
            <pc:docMk/>
            <pc:sldMk cId="35176313" sldId="264"/>
            <ac:spMk id="29" creationId="{2197106E-FA1A-4E13-B1DA-37DFBFC35B29}"/>
          </ac:spMkLst>
        </pc:spChg>
        <pc:spChg chg="mod">
          <ac:chgData name="Catho Jacobs" userId="e679439b-12e0-4690-9b84-caf9b975203a" providerId="ADAL" clId="{810A31DF-6BE0-48EA-B552-213D125D420D}" dt="2021-11-22T12:58:58.702" v="3993" actId="113"/>
          <ac:spMkLst>
            <pc:docMk/>
            <pc:sldMk cId="35176313" sldId="264"/>
            <ac:spMk id="30" creationId="{FFFBF1AE-783C-4C78-ADF4-DBD272E4C30C}"/>
          </ac:spMkLst>
        </pc:spChg>
        <pc:spChg chg="mod">
          <ac:chgData name="Catho Jacobs" userId="e679439b-12e0-4690-9b84-caf9b975203a" providerId="ADAL" clId="{810A31DF-6BE0-48EA-B552-213D125D420D}" dt="2021-11-22T09:51:53.209" v="533" actId="164"/>
          <ac:spMkLst>
            <pc:docMk/>
            <pc:sldMk cId="35176313" sldId="264"/>
            <ac:spMk id="35" creationId="{5584DAEB-759D-4841-8DA5-04D3985A9AC1}"/>
          </ac:spMkLst>
        </pc:spChg>
        <pc:spChg chg="mod">
          <ac:chgData name="Catho Jacobs" userId="e679439b-12e0-4690-9b84-caf9b975203a" providerId="ADAL" clId="{810A31DF-6BE0-48EA-B552-213D125D420D}" dt="2021-11-22T09:52:08.562" v="534" actId="164"/>
          <ac:spMkLst>
            <pc:docMk/>
            <pc:sldMk cId="35176313" sldId="264"/>
            <ac:spMk id="38" creationId="{00000000-0000-0000-0000-000000000000}"/>
          </ac:spMkLst>
        </pc:spChg>
        <pc:spChg chg="mod">
          <ac:chgData name="Catho Jacobs" userId="e679439b-12e0-4690-9b84-caf9b975203a" providerId="ADAL" clId="{810A31DF-6BE0-48EA-B552-213D125D420D}" dt="2021-11-22T09:52:16.871" v="535" actId="164"/>
          <ac:spMkLst>
            <pc:docMk/>
            <pc:sldMk cId="35176313" sldId="264"/>
            <ac:spMk id="43" creationId="{1DBBD9D5-ABB9-4B11-B6C2-3B1A0B4BCDBB}"/>
          </ac:spMkLst>
        </pc:spChg>
        <pc:spChg chg="mod">
          <ac:chgData name="Catho Jacobs" userId="e679439b-12e0-4690-9b84-caf9b975203a" providerId="ADAL" clId="{810A31DF-6BE0-48EA-B552-213D125D420D}" dt="2021-11-22T09:52:20.899" v="536" actId="164"/>
          <ac:spMkLst>
            <pc:docMk/>
            <pc:sldMk cId="35176313" sldId="264"/>
            <ac:spMk id="44" creationId="{0A03018C-FD58-42D6-889D-A456D88757C2}"/>
          </ac:spMkLst>
        </pc:spChg>
        <pc:grpChg chg="mod">
          <ac:chgData name="Catho Jacobs" userId="e679439b-12e0-4690-9b84-caf9b975203a" providerId="ADAL" clId="{810A31DF-6BE0-48EA-B552-213D125D420D}" dt="2021-11-22T09:52:08.562" v="534" actId="164"/>
          <ac:grpSpMkLst>
            <pc:docMk/>
            <pc:sldMk cId="35176313" sldId="264"/>
            <ac:grpSpMk id="7" creationId="{00000000-0000-0000-0000-000000000000}"/>
          </ac:grpSpMkLst>
        </pc:grpChg>
        <pc:grpChg chg="add mod">
          <ac:chgData name="Catho Jacobs" userId="e679439b-12e0-4690-9b84-caf9b975203a" providerId="ADAL" clId="{810A31DF-6BE0-48EA-B552-213D125D420D}" dt="2021-11-22T09:51:53.209" v="533" actId="164"/>
          <ac:grpSpMkLst>
            <pc:docMk/>
            <pc:sldMk cId="35176313" sldId="264"/>
            <ac:grpSpMk id="11" creationId="{E71556D4-FEF2-43EF-B128-3AA5C2E2DE71}"/>
          </ac:grpSpMkLst>
        </pc:grpChg>
        <pc:grpChg chg="add mod">
          <ac:chgData name="Catho Jacobs" userId="e679439b-12e0-4690-9b84-caf9b975203a" providerId="ADAL" clId="{810A31DF-6BE0-48EA-B552-213D125D420D}" dt="2021-11-22T09:52:08.562" v="534" actId="164"/>
          <ac:grpSpMkLst>
            <pc:docMk/>
            <pc:sldMk cId="35176313" sldId="264"/>
            <ac:grpSpMk id="14" creationId="{7428A776-DE1F-4F81-A221-7DC53C6E4B39}"/>
          </ac:grpSpMkLst>
        </pc:grpChg>
        <pc:grpChg chg="add mod">
          <ac:chgData name="Catho Jacobs" userId="e679439b-12e0-4690-9b84-caf9b975203a" providerId="ADAL" clId="{810A31DF-6BE0-48EA-B552-213D125D420D}" dt="2021-11-22T09:52:16.871" v="535" actId="164"/>
          <ac:grpSpMkLst>
            <pc:docMk/>
            <pc:sldMk cId="35176313" sldId="264"/>
            <ac:grpSpMk id="15" creationId="{15A2FD36-48AD-4CAF-B5A5-711035A232A7}"/>
          </ac:grpSpMkLst>
        </pc:grpChg>
        <pc:grpChg chg="add mod">
          <ac:chgData name="Catho Jacobs" userId="e679439b-12e0-4690-9b84-caf9b975203a" providerId="ADAL" clId="{810A31DF-6BE0-48EA-B552-213D125D420D}" dt="2021-11-22T09:52:20.899" v="536" actId="164"/>
          <ac:grpSpMkLst>
            <pc:docMk/>
            <pc:sldMk cId="35176313" sldId="264"/>
            <ac:grpSpMk id="16" creationId="{2CD780A0-CB20-42D1-A758-744A1A73F38E}"/>
          </ac:grpSpMkLst>
        </pc:grpChg>
        <pc:graphicFrameChg chg="mod">
          <ac:chgData name="Catho Jacobs" userId="e679439b-12e0-4690-9b84-caf9b975203a" providerId="ADAL" clId="{810A31DF-6BE0-48EA-B552-213D125D420D}" dt="2021-11-22T09:52:20.899" v="536" actId="164"/>
          <ac:graphicFrameMkLst>
            <pc:docMk/>
            <pc:sldMk cId="35176313" sldId="264"/>
            <ac:graphicFrameMk id="25" creationId="{4351025E-39BF-449F-B2CD-4316016D8970}"/>
          </ac:graphicFrameMkLst>
        </pc:graphicFrameChg>
        <pc:graphicFrameChg chg="mod">
          <ac:chgData name="Catho Jacobs" userId="e679439b-12e0-4690-9b84-caf9b975203a" providerId="ADAL" clId="{810A31DF-6BE0-48EA-B552-213D125D420D}" dt="2021-11-22T09:52:16.871" v="535" actId="164"/>
          <ac:graphicFrameMkLst>
            <pc:docMk/>
            <pc:sldMk cId="35176313" sldId="264"/>
            <ac:graphicFrameMk id="45" creationId="{00000000-0008-0000-0000-000003000000}"/>
          </ac:graphicFrameMkLst>
        </pc:graphicFrameChg>
        <pc:picChg chg="mod">
          <ac:chgData name="Catho Jacobs" userId="e679439b-12e0-4690-9b84-caf9b975203a" providerId="ADAL" clId="{810A31DF-6BE0-48EA-B552-213D125D420D}" dt="2021-11-22T09:51:53.209" v="533" actId="164"/>
          <ac:picMkLst>
            <pc:docMk/>
            <pc:sldMk cId="35176313" sldId="264"/>
            <ac:picMk id="3" creationId="{00000000-0000-0000-0000-000000000000}"/>
          </ac:picMkLst>
        </pc:picChg>
        <pc:picChg chg="mod">
          <ac:chgData name="Catho Jacobs" userId="e679439b-12e0-4690-9b84-caf9b975203a" providerId="ADAL" clId="{810A31DF-6BE0-48EA-B552-213D125D420D}" dt="2021-11-22T09:52:08.562" v="534" actId="164"/>
          <ac:picMkLst>
            <pc:docMk/>
            <pc:sldMk cId="35176313" sldId="264"/>
            <ac:picMk id="62" creationId="{939799D9-1E95-4470-B11B-2EC4E3BAD413}"/>
          </ac:picMkLst>
        </pc:picChg>
        <pc:picChg chg="mod">
          <ac:chgData name="Catho Jacobs" userId="e679439b-12e0-4690-9b84-caf9b975203a" providerId="ADAL" clId="{810A31DF-6BE0-48EA-B552-213D125D420D}" dt="2021-11-22T09:52:08.562" v="534" actId="164"/>
          <ac:picMkLst>
            <pc:docMk/>
            <pc:sldMk cId="35176313" sldId="264"/>
            <ac:picMk id="63" creationId="{35B64543-CDB1-446D-9EA3-1CFA9DCB3CE6}"/>
          </ac:picMkLst>
        </pc:picChg>
        <pc:cxnChg chg="add mod">
          <ac:chgData name="Catho Jacobs" userId="e679439b-12e0-4690-9b84-caf9b975203a" providerId="ADAL" clId="{810A31DF-6BE0-48EA-B552-213D125D420D}" dt="2021-11-30T14:46:08.301" v="6103" actId="1076"/>
          <ac:cxnSpMkLst>
            <pc:docMk/>
            <pc:sldMk cId="35176313" sldId="264"/>
            <ac:cxnSpMk id="10" creationId="{E54ECAF4-01F3-4DF5-8E27-3630B11CECC4}"/>
          </ac:cxnSpMkLst>
        </pc:cxnChg>
        <pc:cxnChg chg="add mod">
          <ac:chgData name="Catho Jacobs" userId="e679439b-12e0-4690-9b84-caf9b975203a" providerId="ADAL" clId="{810A31DF-6BE0-48EA-B552-213D125D420D}" dt="2021-11-30T14:46:07.943" v="6102" actId="1076"/>
          <ac:cxnSpMkLst>
            <pc:docMk/>
            <pc:sldMk cId="35176313" sldId="264"/>
            <ac:cxnSpMk id="31" creationId="{42576A26-1D0F-4890-89EE-A76ED539D947}"/>
          </ac:cxnSpMkLst>
        </pc:cxnChg>
        <pc:cxnChg chg="add mod">
          <ac:chgData name="Catho Jacobs" userId="e679439b-12e0-4690-9b84-caf9b975203a" providerId="ADAL" clId="{810A31DF-6BE0-48EA-B552-213D125D420D}" dt="2021-11-22T12:58:51.180" v="3990" actId="1076"/>
          <ac:cxnSpMkLst>
            <pc:docMk/>
            <pc:sldMk cId="35176313" sldId="264"/>
            <ac:cxnSpMk id="36" creationId="{0E988161-A1EE-4751-91A8-62F5AD23A685}"/>
          </ac:cxnSpMkLst>
        </pc:cxnChg>
        <pc:cxnChg chg="add mod">
          <ac:chgData name="Catho Jacobs" userId="e679439b-12e0-4690-9b84-caf9b975203a" providerId="ADAL" clId="{810A31DF-6BE0-48EA-B552-213D125D420D}" dt="2021-11-22T12:58:50.987" v="3989" actId="1076"/>
          <ac:cxnSpMkLst>
            <pc:docMk/>
            <pc:sldMk cId="35176313" sldId="264"/>
            <ac:cxnSpMk id="37" creationId="{8AE3B055-6A1A-447B-921C-89478C80DF70}"/>
          </ac:cxnSpMkLst>
        </pc:cxnChg>
        <pc:cxnChg chg="add mod">
          <ac:chgData name="Catho Jacobs" userId="e679439b-12e0-4690-9b84-caf9b975203a" providerId="ADAL" clId="{810A31DF-6BE0-48EA-B552-213D125D420D}" dt="2021-11-22T12:58:50.725" v="3988" actId="1076"/>
          <ac:cxnSpMkLst>
            <pc:docMk/>
            <pc:sldMk cId="35176313" sldId="264"/>
            <ac:cxnSpMk id="39" creationId="{E6C6F821-2EB4-454F-97CB-CA91555CCFB2}"/>
          </ac:cxnSpMkLst>
        </pc:cxnChg>
        <pc:cxnChg chg="add mod">
          <ac:chgData name="Catho Jacobs" userId="e679439b-12e0-4690-9b84-caf9b975203a" providerId="ADAL" clId="{810A31DF-6BE0-48EA-B552-213D125D420D}" dt="2021-11-22T09:36:03.426" v="192" actId="1076"/>
          <ac:cxnSpMkLst>
            <pc:docMk/>
            <pc:sldMk cId="35176313" sldId="264"/>
            <ac:cxnSpMk id="40" creationId="{5A708B3E-F5C8-480B-BD88-C9AE5DFB4093}"/>
          </ac:cxnSpMkLst>
        </pc:cxnChg>
        <pc:cxnChg chg="add mod">
          <ac:chgData name="Catho Jacobs" userId="e679439b-12e0-4690-9b84-caf9b975203a" providerId="ADAL" clId="{810A31DF-6BE0-48EA-B552-213D125D420D}" dt="2021-11-30T14:47:50.550" v="6107" actId="1076"/>
          <ac:cxnSpMkLst>
            <pc:docMk/>
            <pc:sldMk cId="35176313" sldId="264"/>
            <ac:cxnSpMk id="41" creationId="{9B1CAE9B-5CC5-4906-80DC-1B8323B3DF78}"/>
          </ac:cxnSpMkLst>
        </pc:cxnChg>
        <pc:cxnChg chg="add mod">
          <ac:chgData name="Catho Jacobs" userId="e679439b-12e0-4690-9b84-caf9b975203a" providerId="ADAL" clId="{810A31DF-6BE0-48EA-B552-213D125D420D}" dt="2021-11-22T09:36:15.297" v="196" actId="1076"/>
          <ac:cxnSpMkLst>
            <pc:docMk/>
            <pc:sldMk cId="35176313" sldId="264"/>
            <ac:cxnSpMk id="42" creationId="{BEF97932-E14D-435C-8801-61EBB0CA54B3}"/>
          </ac:cxnSpMkLst>
        </pc:cxnChg>
        <pc:cxnChg chg="add mod">
          <ac:chgData name="Catho Jacobs" userId="e679439b-12e0-4690-9b84-caf9b975203a" providerId="ADAL" clId="{810A31DF-6BE0-48EA-B552-213D125D420D}" dt="2021-11-22T09:36:19.698" v="198" actId="1076"/>
          <ac:cxnSpMkLst>
            <pc:docMk/>
            <pc:sldMk cId="35176313" sldId="264"/>
            <ac:cxnSpMk id="46" creationId="{7E47E174-9A46-4BD7-A8F1-7D940EF64E73}"/>
          </ac:cxnSpMkLst>
        </pc:cxnChg>
        <pc:cxnChg chg="add mod">
          <ac:chgData name="Catho Jacobs" userId="e679439b-12e0-4690-9b84-caf9b975203a" providerId="ADAL" clId="{810A31DF-6BE0-48EA-B552-213D125D420D}" dt="2021-11-22T09:36:21.843" v="200" actId="1076"/>
          <ac:cxnSpMkLst>
            <pc:docMk/>
            <pc:sldMk cId="35176313" sldId="264"/>
            <ac:cxnSpMk id="47" creationId="{4EF5CB7C-5DC9-4C0D-AD3A-76BA6D8F1F81}"/>
          </ac:cxnSpMkLst>
        </pc:cxnChg>
        <pc:cxnChg chg="add mod">
          <ac:chgData name="Catho Jacobs" userId="e679439b-12e0-4690-9b84-caf9b975203a" providerId="ADAL" clId="{810A31DF-6BE0-48EA-B552-213D125D420D}" dt="2021-11-22T09:36:25.578" v="202" actId="1076"/>
          <ac:cxnSpMkLst>
            <pc:docMk/>
            <pc:sldMk cId="35176313" sldId="264"/>
            <ac:cxnSpMk id="48" creationId="{EA45A419-0044-4ABE-B30E-77AA33FAEB8F}"/>
          </ac:cxnSpMkLst>
        </pc:cxnChg>
        <pc:cxnChg chg="add mod">
          <ac:chgData name="Catho Jacobs" userId="e679439b-12e0-4690-9b84-caf9b975203a" providerId="ADAL" clId="{810A31DF-6BE0-48EA-B552-213D125D420D}" dt="2021-11-22T09:36:28.331" v="204" actId="1076"/>
          <ac:cxnSpMkLst>
            <pc:docMk/>
            <pc:sldMk cId="35176313" sldId="264"/>
            <ac:cxnSpMk id="49" creationId="{F4939A58-D5FB-4FCF-9594-1F6610A92BF5}"/>
          </ac:cxnSpMkLst>
        </pc:cxnChg>
      </pc:sldChg>
      <pc:sldChg chg="addSp delSp modSp add mod">
        <pc:chgData name="Catho Jacobs" userId="e679439b-12e0-4690-9b84-caf9b975203a" providerId="ADAL" clId="{810A31DF-6BE0-48EA-B552-213D125D420D}" dt="2021-11-30T14:38:25.126" v="6084" actId="1076"/>
        <pc:sldMkLst>
          <pc:docMk/>
          <pc:sldMk cId="764485283" sldId="265"/>
        </pc:sldMkLst>
        <pc:spChg chg="mod">
          <ac:chgData name="Catho Jacobs" userId="e679439b-12e0-4690-9b84-caf9b975203a" providerId="ADAL" clId="{810A31DF-6BE0-48EA-B552-213D125D420D}" dt="2021-11-22T09:37:17.554" v="306" actId="20577"/>
          <ac:spMkLst>
            <pc:docMk/>
            <pc:sldMk cId="764485283" sldId="265"/>
            <ac:spMk id="4" creationId="{00000000-0000-0000-0000-000000000000}"/>
          </ac:spMkLst>
        </pc:spChg>
        <pc:spChg chg="del">
          <ac:chgData name="Catho Jacobs" userId="e679439b-12e0-4690-9b84-caf9b975203a" providerId="ADAL" clId="{810A31DF-6BE0-48EA-B552-213D125D420D}" dt="2021-11-22T09:37:20.519" v="308" actId="478"/>
          <ac:spMkLst>
            <pc:docMk/>
            <pc:sldMk cId="764485283" sldId="265"/>
            <ac:spMk id="5" creationId="{00000000-0000-0000-0000-000000000000}"/>
          </ac:spMkLst>
        </pc:spChg>
        <pc:spChg chg="del">
          <ac:chgData name="Catho Jacobs" userId="e679439b-12e0-4690-9b84-caf9b975203a" providerId="ADAL" clId="{810A31DF-6BE0-48EA-B552-213D125D420D}" dt="2021-11-22T09:37:30.825" v="310" actId="478"/>
          <ac:spMkLst>
            <pc:docMk/>
            <pc:sldMk cId="764485283" sldId="265"/>
            <ac:spMk id="8" creationId="{84F630E8-EF7D-4F86-9E4C-AF4B634067E0}"/>
          </ac:spMkLst>
        </pc:spChg>
        <pc:spChg chg="add del mod">
          <ac:chgData name="Catho Jacobs" userId="e679439b-12e0-4690-9b84-caf9b975203a" providerId="ADAL" clId="{810A31DF-6BE0-48EA-B552-213D125D420D}" dt="2021-11-22T09:38:18.147" v="315" actId="478"/>
          <ac:spMkLst>
            <pc:docMk/>
            <pc:sldMk cId="764485283" sldId="265"/>
            <ac:spMk id="9" creationId="{C0C58245-BB49-420F-ADED-BD7409193738}"/>
          </ac:spMkLst>
        </pc:spChg>
        <pc:spChg chg="add del">
          <ac:chgData name="Catho Jacobs" userId="e679439b-12e0-4690-9b84-caf9b975203a" providerId="ADAL" clId="{810A31DF-6BE0-48EA-B552-213D125D420D}" dt="2021-11-22T09:38:17.514" v="314" actId="478"/>
          <ac:spMkLst>
            <pc:docMk/>
            <pc:sldMk cId="764485283" sldId="265"/>
            <ac:spMk id="11" creationId="{7EA95AD1-DEB9-4ECD-B097-62412687633F}"/>
          </ac:spMkLst>
        </pc:spChg>
        <pc:spChg chg="del">
          <ac:chgData name="Catho Jacobs" userId="e679439b-12e0-4690-9b84-caf9b975203a" providerId="ADAL" clId="{810A31DF-6BE0-48EA-B552-213D125D420D}" dt="2021-11-22T09:37:45.263" v="311" actId="478"/>
          <ac:spMkLst>
            <pc:docMk/>
            <pc:sldMk cId="764485283" sldId="265"/>
            <ac:spMk id="12" creationId="{7C76B8D1-7246-41BA-8996-E6A34D8FD0BC}"/>
          </ac:spMkLst>
        </pc:spChg>
        <pc:spChg chg="add">
          <ac:chgData name="Catho Jacobs" userId="e679439b-12e0-4690-9b84-caf9b975203a" providerId="ADAL" clId="{810A31DF-6BE0-48EA-B552-213D125D420D}" dt="2021-11-22T09:38:11.911" v="312"/>
          <ac:spMkLst>
            <pc:docMk/>
            <pc:sldMk cId="764485283" sldId="265"/>
            <ac:spMk id="14" creationId="{8F703313-5813-4668-B0C3-DEF9BC8A760A}"/>
          </ac:spMkLst>
        </pc:spChg>
        <pc:spChg chg="add del mod">
          <ac:chgData name="Catho Jacobs" userId="e679439b-12e0-4690-9b84-caf9b975203a" providerId="ADAL" clId="{810A31DF-6BE0-48EA-B552-213D125D420D}" dt="2021-11-22T09:38:49.102" v="344"/>
          <ac:spMkLst>
            <pc:docMk/>
            <pc:sldMk cId="764485283" sldId="265"/>
            <ac:spMk id="15" creationId="{879656F8-E7AB-476F-83C9-62CB9EB0E834}"/>
          </ac:spMkLst>
        </pc:spChg>
        <pc:spChg chg="add mod">
          <ac:chgData name="Catho Jacobs" userId="e679439b-12e0-4690-9b84-caf9b975203a" providerId="ADAL" clId="{810A31DF-6BE0-48EA-B552-213D125D420D}" dt="2021-11-22T09:38:48.419" v="342" actId="20577"/>
          <ac:spMkLst>
            <pc:docMk/>
            <pc:sldMk cId="764485283" sldId="265"/>
            <ac:spMk id="16" creationId="{BECAB2E0-5292-4572-ABEA-0790861CC6B4}"/>
          </ac:spMkLst>
        </pc:spChg>
        <pc:spChg chg="add del mod">
          <ac:chgData name="Catho Jacobs" userId="e679439b-12e0-4690-9b84-caf9b975203a" providerId="ADAL" clId="{810A31DF-6BE0-48EA-B552-213D125D420D}" dt="2021-11-22T09:39:18.621" v="348"/>
          <ac:spMkLst>
            <pc:docMk/>
            <pc:sldMk cId="764485283" sldId="265"/>
            <ac:spMk id="20" creationId="{7E138072-6F0F-4B0A-A10B-DE3FEA44A143}"/>
          </ac:spMkLst>
        </pc:spChg>
        <pc:spChg chg="add mod">
          <ac:chgData name="Catho Jacobs" userId="e679439b-12e0-4690-9b84-caf9b975203a" providerId="ADAL" clId="{810A31DF-6BE0-48EA-B552-213D125D420D}" dt="2021-11-22T09:41:49.064" v="388" actId="14100"/>
          <ac:spMkLst>
            <pc:docMk/>
            <pc:sldMk cId="764485283" sldId="265"/>
            <ac:spMk id="21" creationId="{C90A7B52-ADF7-4C7C-A584-45879F6FA64F}"/>
          </ac:spMkLst>
        </pc:spChg>
        <pc:spChg chg="del">
          <ac:chgData name="Catho Jacobs" userId="e679439b-12e0-4690-9b84-caf9b975203a" providerId="ADAL" clId="{810A31DF-6BE0-48EA-B552-213D125D420D}" dt="2021-11-22T09:37:30.825" v="310" actId="478"/>
          <ac:spMkLst>
            <pc:docMk/>
            <pc:sldMk cId="764485283" sldId="265"/>
            <ac:spMk id="24" creationId="{044120ED-F0F5-4EB4-9D40-8ADAFC86ADF5}"/>
          </ac:spMkLst>
        </pc:spChg>
        <pc:spChg chg="del">
          <ac:chgData name="Catho Jacobs" userId="e679439b-12e0-4690-9b84-caf9b975203a" providerId="ADAL" clId="{810A31DF-6BE0-48EA-B552-213D125D420D}" dt="2021-11-22T09:37:30.825" v="310" actId="478"/>
          <ac:spMkLst>
            <pc:docMk/>
            <pc:sldMk cId="764485283" sldId="265"/>
            <ac:spMk id="26" creationId="{BFB80848-D8BC-4CC3-9BD7-B48081F39F3D}"/>
          </ac:spMkLst>
        </pc:spChg>
        <pc:spChg chg="del">
          <ac:chgData name="Catho Jacobs" userId="e679439b-12e0-4690-9b84-caf9b975203a" providerId="ADAL" clId="{810A31DF-6BE0-48EA-B552-213D125D420D}" dt="2021-11-22T09:37:30.825" v="310" actId="478"/>
          <ac:spMkLst>
            <pc:docMk/>
            <pc:sldMk cId="764485283" sldId="265"/>
            <ac:spMk id="27" creationId="{00000000-0000-0000-0000-000000000000}"/>
          </ac:spMkLst>
        </pc:spChg>
        <pc:spChg chg="del">
          <ac:chgData name="Catho Jacobs" userId="e679439b-12e0-4690-9b84-caf9b975203a" providerId="ADAL" clId="{810A31DF-6BE0-48EA-B552-213D125D420D}" dt="2021-11-22T09:37:30.825" v="310" actId="478"/>
          <ac:spMkLst>
            <pc:docMk/>
            <pc:sldMk cId="764485283" sldId="265"/>
            <ac:spMk id="28" creationId="{B45ACA41-8943-4ABC-ABC6-DF3E411AAF2C}"/>
          </ac:spMkLst>
        </pc:spChg>
        <pc:spChg chg="del">
          <ac:chgData name="Catho Jacobs" userId="e679439b-12e0-4690-9b84-caf9b975203a" providerId="ADAL" clId="{810A31DF-6BE0-48EA-B552-213D125D420D}" dt="2021-11-22T09:37:45.263" v="311" actId="478"/>
          <ac:spMkLst>
            <pc:docMk/>
            <pc:sldMk cId="764485283" sldId="265"/>
            <ac:spMk id="29" creationId="{2197106E-FA1A-4E13-B1DA-37DFBFC35B29}"/>
          </ac:spMkLst>
        </pc:spChg>
        <pc:spChg chg="del">
          <ac:chgData name="Catho Jacobs" userId="e679439b-12e0-4690-9b84-caf9b975203a" providerId="ADAL" clId="{810A31DF-6BE0-48EA-B552-213D125D420D}" dt="2021-11-22T09:37:30.825" v="310" actId="478"/>
          <ac:spMkLst>
            <pc:docMk/>
            <pc:sldMk cId="764485283" sldId="265"/>
            <ac:spMk id="30" creationId="{FFFBF1AE-783C-4C78-ADF4-DBD272E4C30C}"/>
          </ac:spMkLst>
        </pc:spChg>
        <pc:spChg chg="del">
          <ac:chgData name="Catho Jacobs" userId="e679439b-12e0-4690-9b84-caf9b975203a" providerId="ADAL" clId="{810A31DF-6BE0-48EA-B552-213D125D420D}" dt="2021-11-22T09:37:45.263" v="311" actId="478"/>
          <ac:spMkLst>
            <pc:docMk/>
            <pc:sldMk cId="764485283" sldId="265"/>
            <ac:spMk id="32" creationId="{DB7B04DF-23CC-4C84-B30D-F6AC1CF3BA2B}"/>
          </ac:spMkLst>
        </pc:spChg>
        <pc:spChg chg="del">
          <ac:chgData name="Catho Jacobs" userId="e679439b-12e0-4690-9b84-caf9b975203a" providerId="ADAL" clId="{810A31DF-6BE0-48EA-B552-213D125D420D}" dt="2021-11-22T09:37:45.263" v="311" actId="478"/>
          <ac:spMkLst>
            <pc:docMk/>
            <pc:sldMk cId="764485283" sldId="265"/>
            <ac:spMk id="33" creationId="{8C7660C6-CEDB-4CAC-A2BB-166F1A72CFAB}"/>
          </ac:spMkLst>
        </pc:spChg>
        <pc:spChg chg="del">
          <ac:chgData name="Catho Jacobs" userId="e679439b-12e0-4690-9b84-caf9b975203a" providerId="ADAL" clId="{810A31DF-6BE0-48EA-B552-213D125D420D}" dt="2021-11-22T09:37:45.263" v="311" actId="478"/>
          <ac:spMkLst>
            <pc:docMk/>
            <pc:sldMk cId="764485283" sldId="265"/>
            <ac:spMk id="34" creationId="{7EC92680-27BE-46B0-8A82-29C75A375611}"/>
          </ac:spMkLst>
        </pc:spChg>
        <pc:spChg chg="del">
          <ac:chgData name="Catho Jacobs" userId="e679439b-12e0-4690-9b84-caf9b975203a" providerId="ADAL" clId="{810A31DF-6BE0-48EA-B552-213D125D420D}" dt="2021-11-22T09:37:20.126" v="307" actId="478"/>
          <ac:spMkLst>
            <pc:docMk/>
            <pc:sldMk cId="764485283" sldId="265"/>
            <ac:spMk id="35" creationId="{5584DAEB-759D-4841-8DA5-04D3985A9AC1}"/>
          </ac:spMkLst>
        </pc:spChg>
        <pc:spChg chg="del">
          <ac:chgData name="Catho Jacobs" userId="e679439b-12e0-4690-9b84-caf9b975203a" providerId="ADAL" clId="{810A31DF-6BE0-48EA-B552-213D125D420D}" dt="2021-11-22T09:37:30.825" v="310" actId="478"/>
          <ac:spMkLst>
            <pc:docMk/>
            <pc:sldMk cId="764485283" sldId="265"/>
            <ac:spMk id="38" creationId="{00000000-0000-0000-0000-000000000000}"/>
          </ac:spMkLst>
        </pc:spChg>
        <pc:spChg chg="del">
          <ac:chgData name="Catho Jacobs" userId="e679439b-12e0-4690-9b84-caf9b975203a" providerId="ADAL" clId="{810A31DF-6BE0-48EA-B552-213D125D420D}" dt="2021-11-22T09:37:30.825" v="310" actId="478"/>
          <ac:spMkLst>
            <pc:docMk/>
            <pc:sldMk cId="764485283" sldId="265"/>
            <ac:spMk id="43" creationId="{1DBBD9D5-ABB9-4B11-B6C2-3B1A0B4BCDBB}"/>
          </ac:spMkLst>
        </pc:spChg>
        <pc:spChg chg="del">
          <ac:chgData name="Catho Jacobs" userId="e679439b-12e0-4690-9b84-caf9b975203a" providerId="ADAL" clId="{810A31DF-6BE0-48EA-B552-213D125D420D}" dt="2021-11-22T09:37:30.825" v="310" actId="478"/>
          <ac:spMkLst>
            <pc:docMk/>
            <pc:sldMk cId="764485283" sldId="265"/>
            <ac:spMk id="44" creationId="{0A03018C-FD58-42D6-889D-A456D88757C2}"/>
          </ac:spMkLst>
        </pc:spChg>
        <pc:spChg chg="add mod">
          <ac:chgData name="Catho Jacobs" userId="e679439b-12e0-4690-9b84-caf9b975203a" providerId="ADAL" clId="{810A31DF-6BE0-48EA-B552-213D125D420D}" dt="2021-11-22T09:41:05.119" v="373" actId="255"/>
          <ac:spMkLst>
            <pc:docMk/>
            <pc:sldMk cId="764485283" sldId="265"/>
            <ac:spMk id="50" creationId="{E653BDAD-A98E-4CB8-B216-AB04D3FB9CD8}"/>
          </ac:spMkLst>
        </pc:spChg>
        <pc:spChg chg="add del mod">
          <ac:chgData name="Catho Jacobs" userId="e679439b-12e0-4690-9b84-caf9b975203a" providerId="ADAL" clId="{810A31DF-6BE0-48EA-B552-213D125D420D}" dt="2021-11-22T09:41:17.446" v="379"/>
          <ac:spMkLst>
            <pc:docMk/>
            <pc:sldMk cId="764485283" sldId="265"/>
            <ac:spMk id="51" creationId="{2FC9FDED-CCCB-4EE4-BA10-3ECAF8957841}"/>
          </ac:spMkLst>
        </pc:spChg>
        <pc:spChg chg="add mod">
          <ac:chgData name="Catho Jacobs" userId="e679439b-12e0-4690-9b84-caf9b975203a" providerId="ADAL" clId="{810A31DF-6BE0-48EA-B552-213D125D420D}" dt="2021-11-22T09:41:20.106" v="381" actId="1076"/>
          <ac:spMkLst>
            <pc:docMk/>
            <pc:sldMk cId="764485283" sldId="265"/>
            <ac:spMk id="54" creationId="{315471C1-CDAA-46FD-ABF7-EFAE1F647C82}"/>
          </ac:spMkLst>
        </pc:spChg>
        <pc:spChg chg="add mod">
          <ac:chgData name="Catho Jacobs" userId="e679439b-12e0-4690-9b84-caf9b975203a" providerId="ADAL" clId="{810A31DF-6BE0-48EA-B552-213D125D420D}" dt="2021-11-22T09:43:40.780" v="419" actId="13926"/>
          <ac:spMkLst>
            <pc:docMk/>
            <pc:sldMk cId="764485283" sldId="265"/>
            <ac:spMk id="55" creationId="{203E8ACB-B82C-4E96-892E-8812E4B0473D}"/>
          </ac:spMkLst>
        </pc:spChg>
        <pc:spChg chg="add mod">
          <ac:chgData name="Catho Jacobs" userId="e679439b-12e0-4690-9b84-caf9b975203a" providerId="ADAL" clId="{810A31DF-6BE0-48EA-B552-213D125D420D}" dt="2021-11-22T09:43:52.065" v="425" actId="1076"/>
          <ac:spMkLst>
            <pc:docMk/>
            <pc:sldMk cId="764485283" sldId="265"/>
            <ac:spMk id="56" creationId="{947D755A-C996-417F-8609-7BA841CE59B2}"/>
          </ac:spMkLst>
        </pc:spChg>
        <pc:spChg chg="add mod">
          <ac:chgData name="Catho Jacobs" userId="e679439b-12e0-4690-9b84-caf9b975203a" providerId="ADAL" clId="{810A31DF-6BE0-48EA-B552-213D125D420D}" dt="2021-11-30T14:38:25.126" v="6084" actId="1076"/>
          <ac:spMkLst>
            <pc:docMk/>
            <pc:sldMk cId="764485283" sldId="265"/>
            <ac:spMk id="57" creationId="{5CC5303B-89BC-4943-83F6-DC8B35A2630E}"/>
          </ac:spMkLst>
        </pc:spChg>
        <pc:spChg chg="add mod">
          <ac:chgData name="Catho Jacobs" userId="e679439b-12e0-4690-9b84-caf9b975203a" providerId="ADAL" clId="{810A31DF-6BE0-48EA-B552-213D125D420D}" dt="2021-11-22T09:49:27.264" v="506" actId="1076"/>
          <ac:spMkLst>
            <pc:docMk/>
            <pc:sldMk cId="764485283" sldId="265"/>
            <ac:spMk id="64" creationId="{2D707142-544A-45AD-AFA4-EBC5EF46A58A}"/>
          </ac:spMkLst>
        </pc:spChg>
        <pc:spChg chg="add mod">
          <ac:chgData name="Catho Jacobs" userId="e679439b-12e0-4690-9b84-caf9b975203a" providerId="ADAL" clId="{810A31DF-6BE0-48EA-B552-213D125D420D}" dt="2021-11-22T09:49:30.935" v="508" actId="1076"/>
          <ac:spMkLst>
            <pc:docMk/>
            <pc:sldMk cId="764485283" sldId="265"/>
            <ac:spMk id="65" creationId="{4D2D801E-8016-46D5-9263-BB9C353FDEF2}"/>
          </ac:spMkLst>
        </pc:spChg>
        <pc:spChg chg="add mod">
          <ac:chgData name="Catho Jacobs" userId="e679439b-12e0-4690-9b84-caf9b975203a" providerId="ADAL" clId="{810A31DF-6BE0-48EA-B552-213D125D420D}" dt="2021-11-22T09:49:37.137" v="510" actId="1076"/>
          <ac:spMkLst>
            <pc:docMk/>
            <pc:sldMk cId="764485283" sldId="265"/>
            <ac:spMk id="66" creationId="{CA558738-BE51-479B-BE10-15BDB126C1E5}"/>
          </ac:spMkLst>
        </pc:spChg>
        <pc:spChg chg="add mod">
          <ac:chgData name="Catho Jacobs" userId="e679439b-12e0-4690-9b84-caf9b975203a" providerId="ADAL" clId="{810A31DF-6BE0-48EA-B552-213D125D420D}" dt="2021-11-22T09:49:43.938" v="512" actId="1076"/>
          <ac:spMkLst>
            <pc:docMk/>
            <pc:sldMk cId="764485283" sldId="265"/>
            <ac:spMk id="67" creationId="{72306ED8-63ED-49AE-A610-8D005BE68A32}"/>
          </ac:spMkLst>
        </pc:spChg>
        <pc:grpChg chg="del">
          <ac:chgData name="Catho Jacobs" userId="e679439b-12e0-4690-9b84-caf9b975203a" providerId="ADAL" clId="{810A31DF-6BE0-48EA-B552-213D125D420D}" dt="2021-11-22T09:37:21.564" v="309" actId="478"/>
          <ac:grpSpMkLst>
            <pc:docMk/>
            <pc:sldMk cId="764485283" sldId="265"/>
            <ac:grpSpMk id="7" creationId="{00000000-0000-0000-0000-000000000000}"/>
          </ac:grpSpMkLst>
        </pc:grpChg>
        <pc:graphicFrameChg chg="del">
          <ac:chgData name="Catho Jacobs" userId="e679439b-12e0-4690-9b84-caf9b975203a" providerId="ADAL" clId="{810A31DF-6BE0-48EA-B552-213D125D420D}" dt="2021-11-22T09:37:30.825" v="310" actId="478"/>
          <ac:graphicFrameMkLst>
            <pc:docMk/>
            <pc:sldMk cId="764485283" sldId="265"/>
            <ac:graphicFrameMk id="13" creationId="{1BB97942-C2F3-4591-BBF7-8CB14502CF3F}"/>
          </ac:graphicFrameMkLst>
        </pc:graphicFrameChg>
        <pc:graphicFrameChg chg="add del mod">
          <ac:chgData name="Catho Jacobs" userId="e679439b-12e0-4690-9b84-caf9b975203a" providerId="ADAL" clId="{810A31DF-6BE0-48EA-B552-213D125D420D}" dt="2021-11-22T09:39:18.621" v="348"/>
          <ac:graphicFrameMkLst>
            <pc:docMk/>
            <pc:sldMk cId="764485283" sldId="265"/>
            <ac:graphicFrameMk id="18" creationId="{46AE9FBD-4A64-42F4-B0DB-C5787FF37420}"/>
          </ac:graphicFrameMkLst>
        </pc:graphicFrameChg>
        <pc:graphicFrameChg chg="add del mod">
          <ac:chgData name="Catho Jacobs" userId="e679439b-12e0-4690-9b84-caf9b975203a" providerId="ADAL" clId="{810A31DF-6BE0-48EA-B552-213D125D420D}" dt="2021-11-22T09:39:18.621" v="348"/>
          <ac:graphicFrameMkLst>
            <pc:docMk/>
            <pc:sldMk cId="764485283" sldId="265"/>
            <ac:graphicFrameMk id="19" creationId="{DA3D32D4-C79C-42A1-B66A-B9D8BD8C317F}"/>
          </ac:graphicFrameMkLst>
        </pc:graphicFrameChg>
        <pc:graphicFrameChg chg="add del mod">
          <ac:chgData name="Catho Jacobs" userId="e679439b-12e0-4690-9b84-caf9b975203a" providerId="ADAL" clId="{810A31DF-6BE0-48EA-B552-213D125D420D}" dt="2021-11-22T09:41:17.446" v="379"/>
          <ac:graphicFrameMkLst>
            <pc:docMk/>
            <pc:sldMk cId="764485283" sldId="265"/>
            <ac:graphicFrameMk id="22" creationId="{2B0D8E78-6ACB-428D-9667-43B02380992E}"/>
          </ac:graphicFrameMkLst>
        </pc:graphicFrameChg>
        <pc:graphicFrameChg chg="add del mod">
          <ac:chgData name="Catho Jacobs" userId="e679439b-12e0-4690-9b84-caf9b975203a" providerId="ADAL" clId="{810A31DF-6BE0-48EA-B552-213D125D420D}" dt="2021-11-22T09:41:17.446" v="379"/>
          <ac:graphicFrameMkLst>
            <pc:docMk/>
            <pc:sldMk cId="764485283" sldId="265"/>
            <ac:graphicFrameMk id="23" creationId="{1D99799A-7670-43E1-A602-BB3A293387A2}"/>
          </ac:graphicFrameMkLst>
        </pc:graphicFrameChg>
        <pc:graphicFrameChg chg="del">
          <ac:chgData name="Catho Jacobs" userId="e679439b-12e0-4690-9b84-caf9b975203a" providerId="ADAL" clId="{810A31DF-6BE0-48EA-B552-213D125D420D}" dt="2021-11-22T09:37:45.263" v="311" actId="478"/>
          <ac:graphicFrameMkLst>
            <pc:docMk/>
            <pc:sldMk cId="764485283" sldId="265"/>
            <ac:graphicFrameMk id="25" creationId="{4351025E-39BF-449F-B2CD-4316016D8970}"/>
          </ac:graphicFrameMkLst>
        </pc:graphicFrameChg>
        <pc:graphicFrameChg chg="del">
          <ac:chgData name="Catho Jacobs" userId="e679439b-12e0-4690-9b84-caf9b975203a" providerId="ADAL" clId="{810A31DF-6BE0-48EA-B552-213D125D420D}" dt="2021-11-22T09:37:30.825" v="310" actId="478"/>
          <ac:graphicFrameMkLst>
            <pc:docMk/>
            <pc:sldMk cId="764485283" sldId="265"/>
            <ac:graphicFrameMk id="45" creationId="{00000000-0008-0000-0000-000003000000}"/>
          </ac:graphicFrameMkLst>
        </pc:graphicFrameChg>
        <pc:graphicFrameChg chg="add mod modGraphic">
          <ac:chgData name="Catho Jacobs" userId="e679439b-12e0-4690-9b84-caf9b975203a" providerId="ADAL" clId="{810A31DF-6BE0-48EA-B552-213D125D420D}" dt="2021-11-22T09:41:41.195" v="387" actId="255"/>
          <ac:graphicFrameMkLst>
            <pc:docMk/>
            <pc:sldMk cId="764485283" sldId="265"/>
            <ac:graphicFrameMk id="52" creationId="{CD5C0F1F-4BC9-464D-82D4-94E636C07520}"/>
          </ac:graphicFrameMkLst>
        </pc:graphicFrameChg>
        <pc:graphicFrameChg chg="add del mod ord modGraphic">
          <ac:chgData name="Catho Jacobs" userId="e679439b-12e0-4690-9b84-caf9b975203a" providerId="ADAL" clId="{810A31DF-6BE0-48EA-B552-213D125D420D}" dt="2021-11-22T09:43:04.117" v="407" actId="478"/>
          <ac:graphicFrameMkLst>
            <pc:docMk/>
            <pc:sldMk cId="764485283" sldId="265"/>
            <ac:graphicFrameMk id="53" creationId="{CA745575-26AD-4DC4-8DB7-26EF2C6C4362}"/>
          </ac:graphicFrameMkLst>
        </pc:graphicFrameChg>
        <pc:picChg chg="del">
          <ac:chgData name="Catho Jacobs" userId="e679439b-12e0-4690-9b84-caf9b975203a" providerId="ADAL" clId="{810A31DF-6BE0-48EA-B552-213D125D420D}" dt="2021-11-22T09:37:30.825" v="310" actId="478"/>
          <ac:picMkLst>
            <pc:docMk/>
            <pc:sldMk cId="764485283" sldId="265"/>
            <ac:picMk id="3" creationId="{00000000-0000-0000-0000-000000000000}"/>
          </ac:picMkLst>
        </pc:picChg>
        <pc:picChg chg="add del">
          <ac:chgData name="Catho Jacobs" userId="e679439b-12e0-4690-9b84-caf9b975203a" providerId="ADAL" clId="{810A31DF-6BE0-48EA-B552-213D125D420D}" dt="2021-11-22T09:39:16.739" v="346"/>
          <ac:picMkLst>
            <pc:docMk/>
            <pc:sldMk cId="764485283" sldId="265"/>
            <ac:picMk id="17" creationId="{75431EC3-3F8B-4E3C-976D-74BA9E8D8395}"/>
          </ac:picMkLst>
        </pc:picChg>
        <pc:picChg chg="add mod">
          <ac:chgData name="Catho Jacobs" userId="e679439b-12e0-4690-9b84-caf9b975203a" providerId="ADAL" clId="{810A31DF-6BE0-48EA-B552-213D125D420D}" dt="2021-11-22T09:46:13.528" v="457" actId="1076"/>
          <ac:picMkLst>
            <pc:docMk/>
            <pc:sldMk cId="764485283" sldId="265"/>
            <ac:picMk id="59" creationId="{939799D9-1E95-4470-B11B-2EC4E3BAD413}"/>
          </ac:picMkLst>
        </pc:picChg>
        <pc:picChg chg="add mod">
          <ac:chgData name="Catho Jacobs" userId="e679439b-12e0-4690-9b84-caf9b975203a" providerId="ADAL" clId="{810A31DF-6BE0-48EA-B552-213D125D420D}" dt="2021-11-22T09:46:13.528" v="457" actId="1076"/>
          <ac:picMkLst>
            <pc:docMk/>
            <pc:sldMk cId="764485283" sldId="265"/>
            <ac:picMk id="60" creationId="{35B64543-CDB1-446D-9EA3-1CFA9DCB3CE6}"/>
          </ac:picMkLst>
        </pc:picChg>
        <pc:picChg chg="del">
          <ac:chgData name="Catho Jacobs" userId="e679439b-12e0-4690-9b84-caf9b975203a" providerId="ADAL" clId="{810A31DF-6BE0-48EA-B552-213D125D420D}" dt="2021-11-22T09:37:30.825" v="310" actId="478"/>
          <ac:picMkLst>
            <pc:docMk/>
            <pc:sldMk cId="764485283" sldId="265"/>
            <ac:picMk id="62" creationId="{939799D9-1E95-4470-B11B-2EC4E3BAD413}"/>
          </ac:picMkLst>
        </pc:picChg>
        <pc:picChg chg="del">
          <ac:chgData name="Catho Jacobs" userId="e679439b-12e0-4690-9b84-caf9b975203a" providerId="ADAL" clId="{810A31DF-6BE0-48EA-B552-213D125D420D}" dt="2021-11-22T09:37:30.825" v="310" actId="478"/>
          <ac:picMkLst>
            <pc:docMk/>
            <pc:sldMk cId="764485283" sldId="265"/>
            <ac:picMk id="63" creationId="{35B64543-CDB1-446D-9EA3-1CFA9DCB3CE6}"/>
          </ac:picMkLst>
        </pc:picChg>
        <pc:cxnChg chg="del">
          <ac:chgData name="Catho Jacobs" userId="e679439b-12e0-4690-9b84-caf9b975203a" providerId="ADAL" clId="{810A31DF-6BE0-48EA-B552-213D125D420D}" dt="2021-11-22T09:37:45.263" v="311" actId="478"/>
          <ac:cxnSpMkLst>
            <pc:docMk/>
            <pc:sldMk cId="764485283" sldId="265"/>
            <ac:cxnSpMk id="10" creationId="{E54ECAF4-01F3-4DF5-8E27-3630B11CECC4}"/>
          </ac:cxnSpMkLst>
        </pc:cxnChg>
        <pc:cxnChg chg="del">
          <ac:chgData name="Catho Jacobs" userId="e679439b-12e0-4690-9b84-caf9b975203a" providerId="ADAL" clId="{810A31DF-6BE0-48EA-B552-213D125D420D}" dt="2021-11-22T09:37:45.263" v="311" actId="478"/>
          <ac:cxnSpMkLst>
            <pc:docMk/>
            <pc:sldMk cId="764485283" sldId="265"/>
            <ac:cxnSpMk id="31" creationId="{42576A26-1D0F-4890-89EE-A76ED539D947}"/>
          </ac:cxnSpMkLst>
        </pc:cxnChg>
        <pc:cxnChg chg="del">
          <ac:chgData name="Catho Jacobs" userId="e679439b-12e0-4690-9b84-caf9b975203a" providerId="ADAL" clId="{810A31DF-6BE0-48EA-B552-213D125D420D}" dt="2021-11-22T09:37:45.263" v="311" actId="478"/>
          <ac:cxnSpMkLst>
            <pc:docMk/>
            <pc:sldMk cId="764485283" sldId="265"/>
            <ac:cxnSpMk id="36" creationId="{0E988161-A1EE-4751-91A8-62F5AD23A685}"/>
          </ac:cxnSpMkLst>
        </pc:cxnChg>
        <pc:cxnChg chg="del">
          <ac:chgData name="Catho Jacobs" userId="e679439b-12e0-4690-9b84-caf9b975203a" providerId="ADAL" clId="{810A31DF-6BE0-48EA-B552-213D125D420D}" dt="2021-11-22T09:37:45.263" v="311" actId="478"/>
          <ac:cxnSpMkLst>
            <pc:docMk/>
            <pc:sldMk cId="764485283" sldId="265"/>
            <ac:cxnSpMk id="37" creationId="{8AE3B055-6A1A-447B-921C-89478C80DF70}"/>
          </ac:cxnSpMkLst>
        </pc:cxnChg>
        <pc:cxnChg chg="del">
          <ac:chgData name="Catho Jacobs" userId="e679439b-12e0-4690-9b84-caf9b975203a" providerId="ADAL" clId="{810A31DF-6BE0-48EA-B552-213D125D420D}" dt="2021-11-22T09:37:45.263" v="311" actId="478"/>
          <ac:cxnSpMkLst>
            <pc:docMk/>
            <pc:sldMk cId="764485283" sldId="265"/>
            <ac:cxnSpMk id="39" creationId="{E6C6F821-2EB4-454F-97CB-CA91555CCFB2}"/>
          </ac:cxnSpMkLst>
        </pc:cxnChg>
        <pc:cxnChg chg="del">
          <ac:chgData name="Catho Jacobs" userId="e679439b-12e0-4690-9b84-caf9b975203a" providerId="ADAL" clId="{810A31DF-6BE0-48EA-B552-213D125D420D}" dt="2021-11-22T09:37:45.263" v="311" actId="478"/>
          <ac:cxnSpMkLst>
            <pc:docMk/>
            <pc:sldMk cId="764485283" sldId="265"/>
            <ac:cxnSpMk id="40" creationId="{5A708B3E-F5C8-480B-BD88-C9AE5DFB4093}"/>
          </ac:cxnSpMkLst>
        </pc:cxnChg>
        <pc:cxnChg chg="del">
          <ac:chgData name="Catho Jacobs" userId="e679439b-12e0-4690-9b84-caf9b975203a" providerId="ADAL" clId="{810A31DF-6BE0-48EA-B552-213D125D420D}" dt="2021-11-22T09:37:45.263" v="311" actId="478"/>
          <ac:cxnSpMkLst>
            <pc:docMk/>
            <pc:sldMk cId="764485283" sldId="265"/>
            <ac:cxnSpMk id="41" creationId="{9B1CAE9B-5CC5-4906-80DC-1B8323B3DF78}"/>
          </ac:cxnSpMkLst>
        </pc:cxnChg>
        <pc:cxnChg chg="del">
          <ac:chgData name="Catho Jacobs" userId="e679439b-12e0-4690-9b84-caf9b975203a" providerId="ADAL" clId="{810A31DF-6BE0-48EA-B552-213D125D420D}" dt="2021-11-22T09:37:45.263" v="311" actId="478"/>
          <ac:cxnSpMkLst>
            <pc:docMk/>
            <pc:sldMk cId="764485283" sldId="265"/>
            <ac:cxnSpMk id="42" creationId="{BEF97932-E14D-435C-8801-61EBB0CA54B3}"/>
          </ac:cxnSpMkLst>
        </pc:cxnChg>
        <pc:cxnChg chg="del">
          <ac:chgData name="Catho Jacobs" userId="e679439b-12e0-4690-9b84-caf9b975203a" providerId="ADAL" clId="{810A31DF-6BE0-48EA-B552-213D125D420D}" dt="2021-11-22T09:37:45.263" v="311" actId="478"/>
          <ac:cxnSpMkLst>
            <pc:docMk/>
            <pc:sldMk cId="764485283" sldId="265"/>
            <ac:cxnSpMk id="46" creationId="{7E47E174-9A46-4BD7-A8F1-7D940EF64E73}"/>
          </ac:cxnSpMkLst>
        </pc:cxnChg>
        <pc:cxnChg chg="del">
          <ac:chgData name="Catho Jacobs" userId="e679439b-12e0-4690-9b84-caf9b975203a" providerId="ADAL" clId="{810A31DF-6BE0-48EA-B552-213D125D420D}" dt="2021-11-22T09:37:45.263" v="311" actId="478"/>
          <ac:cxnSpMkLst>
            <pc:docMk/>
            <pc:sldMk cId="764485283" sldId="265"/>
            <ac:cxnSpMk id="47" creationId="{4EF5CB7C-5DC9-4C0D-AD3A-76BA6D8F1F81}"/>
          </ac:cxnSpMkLst>
        </pc:cxnChg>
        <pc:cxnChg chg="del">
          <ac:chgData name="Catho Jacobs" userId="e679439b-12e0-4690-9b84-caf9b975203a" providerId="ADAL" clId="{810A31DF-6BE0-48EA-B552-213D125D420D}" dt="2021-11-22T09:37:45.263" v="311" actId="478"/>
          <ac:cxnSpMkLst>
            <pc:docMk/>
            <pc:sldMk cId="764485283" sldId="265"/>
            <ac:cxnSpMk id="48" creationId="{EA45A419-0044-4ABE-B30E-77AA33FAEB8F}"/>
          </ac:cxnSpMkLst>
        </pc:cxnChg>
        <pc:cxnChg chg="del">
          <ac:chgData name="Catho Jacobs" userId="e679439b-12e0-4690-9b84-caf9b975203a" providerId="ADAL" clId="{810A31DF-6BE0-48EA-B552-213D125D420D}" dt="2021-11-22T09:37:45.263" v="311" actId="478"/>
          <ac:cxnSpMkLst>
            <pc:docMk/>
            <pc:sldMk cId="764485283" sldId="265"/>
            <ac:cxnSpMk id="49" creationId="{F4939A58-D5FB-4FCF-9594-1F6610A92BF5}"/>
          </ac:cxnSpMkLst>
        </pc:cxnChg>
      </pc:sldChg>
      <pc:sldChg chg="new del">
        <pc:chgData name="Catho Jacobs" userId="e679439b-12e0-4690-9b84-caf9b975203a" providerId="ADAL" clId="{810A31DF-6BE0-48EA-B552-213D125D420D}" dt="2021-11-22T09:37:06.935" v="263" actId="47"/>
        <pc:sldMkLst>
          <pc:docMk/>
          <pc:sldMk cId="2719532486" sldId="265"/>
        </pc:sldMkLst>
      </pc:sldChg>
      <pc:sldChg chg="addSp delSp modSp add mod">
        <pc:chgData name="Catho Jacobs" userId="e679439b-12e0-4690-9b84-caf9b975203a" providerId="ADAL" clId="{810A31DF-6BE0-48EA-B552-213D125D420D}" dt="2021-11-22T09:50:05.559" v="515" actId="1076"/>
        <pc:sldMkLst>
          <pc:docMk/>
          <pc:sldMk cId="1983826681" sldId="266"/>
        </pc:sldMkLst>
        <pc:spChg chg="add del mod">
          <ac:chgData name="Catho Jacobs" userId="e679439b-12e0-4690-9b84-caf9b975203a" providerId="ADAL" clId="{810A31DF-6BE0-48EA-B552-213D125D420D}" dt="2021-11-22T09:44:16.544" v="432"/>
          <ac:spMkLst>
            <pc:docMk/>
            <pc:sldMk cId="1983826681" sldId="266"/>
            <ac:spMk id="11" creationId="{141582AC-1954-4B64-BCA8-069816E70BAF}"/>
          </ac:spMkLst>
        </pc:spChg>
        <pc:spChg chg="add del mod">
          <ac:chgData name="Catho Jacobs" userId="e679439b-12e0-4690-9b84-caf9b975203a" providerId="ADAL" clId="{810A31DF-6BE0-48EA-B552-213D125D420D}" dt="2021-11-22T09:44:16.544" v="432"/>
          <ac:spMkLst>
            <pc:docMk/>
            <pc:sldMk cId="1983826681" sldId="266"/>
            <ac:spMk id="12" creationId="{9AB17A03-D511-4F4E-8424-4D18EA2F634F}"/>
          </ac:spMkLst>
        </pc:spChg>
        <pc:spChg chg="add del mod">
          <ac:chgData name="Catho Jacobs" userId="e679439b-12e0-4690-9b84-caf9b975203a" providerId="ADAL" clId="{810A31DF-6BE0-48EA-B552-213D125D420D}" dt="2021-11-22T09:44:16.544" v="432"/>
          <ac:spMkLst>
            <pc:docMk/>
            <pc:sldMk cId="1983826681" sldId="266"/>
            <ac:spMk id="15" creationId="{12963441-E99F-4A43-8F3F-3FBFD9E5EDDD}"/>
          </ac:spMkLst>
        </pc:spChg>
        <pc:spChg chg="del">
          <ac:chgData name="Catho Jacobs" userId="e679439b-12e0-4690-9b84-caf9b975203a" providerId="ADAL" clId="{810A31DF-6BE0-48EA-B552-213D125D420D}" dt="2021-11-22T09:44:02.328" v="427" actId="478"/>
          <ac:spMkLst>
            <pc:docMk/>
            <pc:sldMk cId="1983826681" sldId="266"/>
            <ac:spMk id="16" creationId="{BECAB2E0-5292-4572-ABEA-0790861CC6B4}"/>
          </ac:spMkLst>
        </pc:spChg>
        <pc:spChg chg="add del mod">
          <ac:chgData name="Catho Jacobs" userId="e679439b-12e0-4690-9b84-caf9b975203a" providerId="ADAL" clId="{810A31DF-6BE0-48EA-B552-213D125D420D}" dt="2021-11-22T09:44:16.544" v="432"/>
          <ac:spMkLst>
            <pc:docMk/>
            <pc:sldMk cId="1983826681" sldId="266"/>
            <ac:spMk id="17" creationId="{9A1BEF20-947C-4380-B72D-CCC94BCF1A40}"/>
          </ac:spMkLst>
        </pc:spChg>
        <pc:spChg chg="add del mod">
          <ac:chgData name="Catho Jacobs" userId="e679439b-12e0-4690-9b84-caf9b975203a" providerId="ADAL" clId="{810A31DF-6BE0-48EA-B552-213D125D420D}" dt="2021-11-22T09:44:27.183" v="435" actId="478"/>
          <ac:spMkLst>
            <pc:docMk/>
            <pc:sldMk cId="1983826681" sldId="266"/>
            <ac:spMk id="18" creationId="{BBFB7991-F362-4164-9CBC-FED817A66DAE}"/>
          </ac:spMkLst>
        </pc:spChg>
        <pc:spChg chg="add del mod">
          <ac:chgData name="Catho Jacobs" userId="e679439b-12e0-4690-9b84-caf9b975203a" providerId="ADAL" clId="{810A31DF-6BE0-48EA-B552-213D125D420D}" dt="2021-11-22T09:44:27.183" v="435" actId="478"/>
          <ac:spMkLst>
            <pc:docMk/>
            <pc:sldMk cId="1983826681" sldId="266"/>
            <ac:spMk id="19" creationId="{FB2044F2-301A-4154-B276-397D07F0559F}"/>
          </ac:spMkLst>
        </pc:spChg>
        <pc:spChg chg="mod">
          <ac:chgData name="Catho Jacobs" userId="e679439b-12e0-4690-9b84-caf9b975203a" providerId="ADAL" clId="{810A31DF-6BE0-48EA-B552-213D125D420D}" dt="2021-11-22T09:45:11.208" v="444" actId="14100"/>
          <ac:spMkLst>
            <pc:docMk/>
            <pc:sldMk cId="1983826681" sldId="266"/>
            <ac:spMk id="21" creationId="{C90A7B52-ADF7-4C7C-A584-45879F6FA64F}"/>
          </ac:spMkLst>
        </pc:spChg>
        <pc:spChg chg="add del mod">
          <ac:chgData name="Catho Jacobs" userId="e679439b-12e0-4690-9b84-caf9b975203a" providerId="ADAL" clId="{810A31DF-6BE0-48EA-B552-213D125D420D}" dt="2021-11-22T09:44:27.183" v="435" actId="478"/>
          <ac:spMkLst>
            <pc:docMk/>
            <pc:sldMk cId="1983826681" sldId="266"/>
            <ac:spMk id="22" creationId="{E5C8B769-1B00-4C33-8068-2FCB0AF8D253}"/>
          </ac:spMkLst>
        </pc:spChg>
        <pc:spChg chg="add del mod">
          <ac:chgData name="Catho Jacobs" userId="e679439b-12e0-4690-9b84-caf9b975203a" providerId="ADAL" clId="{810A31DF-6BE0-48EA-B552-213D125D420D}" dt="2021-11-22T09:44:27.183" v="435" actId="478"/>
          <ac:spMkLst>
            <pc:docMk/>
            <pc:sldMk cId="1983826681" sldId="266"/>
            <ac:spMk id="23" creationId="{5A0A164E-C1E9-4339-B6B5-7A752E8018E4}"/>
          </ac:spMkLst>
        </pc:spChg>
        <pc:spChg chg="add mod">
          <ac:chgData name="Catho Jacobs" userId="e679439b-12e0-4690-9b84-caf9b975203a" providerId="ADAL" clId="{810A31DF-6BE0-48EA-B552-213D125D420D}" dt="2021-11-22T09:49:58.448" v="514" actId="1076"/>
          <ac:spMkLst>
            <pc:docMk/>
            <pc:sldMk cId="1983826681" sldId="266"/>
            <ac:spMk id="26" creationId="{F9B9B249-3E8D-4435-BD9A-42A81B48D89A}"/>
          </ac:spMkLst>
        </pc:spChg>
        <pc:spChg chg="add mod">
          <ac:chgData name="Catho Jacobs" userId="e679439b-12e0-4690-9b84-caf9b975203a" providerId="ADAL" clId="{810A31DF-6BE0-48EA-B552-213D125D420D}" dt="2021-11-22T09:49:58.448" v="514" actId="1076"/>
          <ac:spMkLst>
            <pc:docMk/>
            <pc:sldMk cId="1983826681" sldId="266"/>
            <ac:spMk id="27" creationId="{EB2B7635-7F8D-4CA2-A42B-52343CD0BF72}"/>
          </ac:spMkLst>
        </pc:spChg>
        <pc:spChg chg="add mod">
          <ac:chgData name="Catho Jacobs" userId="e679439b-12e0-4690-9b84-caf9b975203a" providerId="ADAL" clId="{810A31DF-6BE0-48EA-B552-213D125D420D}" dt="2021-11-22T09:50:05.559" v="515" actId="1076"/>
          <ac:spMkLst>
            <pc:docMk/>
            <pc:sldMk cId="1983826681" sldId="266"/>
            <ac:spMk id="28" creationId="{71EA8F95-1985-4D84-95B9-E94EB03CF6B4}"/>
          </ac:spMkLst>
        </pc:spChg>
        <pc:spChg chg="add mod">
          <ac:chgData name="Catho Jacobs" userId="e679439b-12e0-4690-9b84-caf9b975203a" providerId="ADAL" clId="{810A31DF-6BE0-48EA-B552-213D125D420D}" dt="2021-11-22T09:50:05.559" v="515" actId="1076"/>
          <ac:spMkLst>
            <pc:docMk/>
            <pc:sldMk cId="1983826681" sldId="266"/>
            <ac:spMk id="29" creationId="{F7C33AC9-905A-4A05-9496-6B7350065460}"/>
          </ac:spMkLst>
        </pc:spChg>
        <pc:spChg chg="add mod">
          <ac:chgData name="Catho Jacobs" userId="e679439b-12e0-4690-9b84-caf9b975203a" providerId="ADAL" clId="{810A31DF-6BE0-48EA-B552-213D125D420D}" dt="2021-11-22T09:50:05.559" v="515" actId="1076"/>
          <ac:spMkLst>
            <pc:docMk/>
            <pc:sldMk cId="1983826681" sldId="266"/>
            <ac:spMk id="30" creationId="{1C3E1831-D242-40AC-8589-C723788A6515}"/>
          </ac:spMkLst>
        </pc:spChg>
        <pc:spChg chg="mod">
          <ac:chgData name="Catho Jacobs" userId="e679439b-12e0-4690-9b84-caf9b975203a" providerId="ADAL" clId="{810A31DF-6BE0-48EA-B552-213D125D420D}" dt="2021-11-22T09:44:46.265" v="439"/>
          <ac:spMkLst>
            <pc:docMk/>
            <pc:sldMk cId="1983826681" sldId="266"/>
            <ac:spMk id="50" creationId="{E653BDAD-A98E-4CB8-B216-AB04D3FB9CD8}"/>
          </ac:spMkLst>
        </pc:spChg>
        <pc:spChg chg="mod">
          <ac:chgData name="Catho Jacobs" userId="e679439b-12e0-4690-9b84-caf9b975203a" providerId="ADAL" clId="{810A31DF-6BE0-48EA-B552-213D125D420D}" dt="2021-11-22T09:45:15.481" v="445" actId="1076"/>
          <ac:spMkLst>
            <pc:docMk/>
            <pc:sldMk cId="1983826681" sldId="266"/>
            <ac:spMk id="55" creationId="{203E8ACB-B82C-4E96-892E-8812E4B0473D}"/>
          </ac:spMkLst>
        </pc:spChg>
        <pc:spChg chg="mod">
          <ac:chgData name="Catho Jacobs" userId="e679439b-12e0-4690-9b84-caf9b975203a" providerId="ADAL" clId="{810A31DF-6BE0-48EA-B552-213D125D420D}" dt="2021-11-22T09:45:15.481" v="445" actId="1076"/>
          <ac:spMkLst>
            <pc:docMk/>
            <pc:sldMk cId="1983826681" sldId="266"/>
            <ac:spMk id="56" creationId="{947D755A-C996-417F-8609-7BA841CE59B2}"/>
          </ac:spMkLst>
        </pc:spChg>
        <pc:graphicFrameChg chg="add del mod">
          <ac:chgData name="Catho Jacobs" userId="e679439b-12e0-4690-9b84-caf9b975203a" providerId="ADAL" clId="{810A31DF-6BE0-48EA-B552-213D125D420D}" dt="2021-11-22T09:44:16.544" v="432"/>
          <ac:graphicFrameMkLst>
            <pc:docMk/>
            <pc:sldMk cId="1983826681" sldId="266"/>
            <ac:graphicFrameMk id="13" creationId="{D09066FB-0897-45C6-BFF6-96298A617F89}"/>
          </ac:graphicFrameMkLst>
        </pc:graphicFrameChg>
        <pc:graphicFrameChg chg="add del mod">
          <ac:chgData name="Catho Jacobs" userId="e679439b-12e0-4690-9b84-caf9b975203a" providerId="ADAL" clId="{810A31DF-6BE0-48EA-B552-213D125D420D}" dt="2021-11-22T09:44:27.183" v="435" actId="478"/>
          <ac:graphicFrameMkLst>
            <pc:docMk/>
            <pc:sldMk cId="1983826681" sldId="266"/>
            <ac:graphicFrameMk id="20" creationId="{F325CF88-DB2F-426E-A89B-F7D984FE8483}"/>
          </ac:graphicFrameMkLst>
        </pc:graphicFrameChg>
        <pc:graphicFrameChg chg="mod modGraphic">
          <ac:chgData name="Catho Jacobs" userId="e679439b-12e0-4690-9b84-caf9b975203a" providerId="ADAL" clId="{810A31DF-6BE0-48EA-B552-213D125D420D}" dt="2021-11-22T09:44:58.727" v="441" actId="255"/>
          <ac:graphicFrameMkLst>
            <pc:docMk/>
            <pc:sldMk cId="1983826681" sldId="266"/>
            <ac:graphicFrameMk id="52" creationId="{CD5C0F1F-4BC9-464D-82D4-94E636C07520}"/>
          </ac:graphicFrameMkLst>
        </pc:graphicFrameChg>
        <pc:picChg chg="add mod">
          <ac:chgData name="Catho Jacobs" userId="e679439b-12e0-4690-9b84-caf9b975203a" providerId="ADAL" clId="{810A31DF-6BE0-48EA-B552-213D125D420D}" dt="2021-11-22T09:46:10.233" v="455" actId="1076"/>
          <ac:picMkLst>
            <pc:docMk/>
            <pc:sldMk cId="1983826681" sldId="266"/>
            <ac:picMk id="24" creationId="{939799D9-1E95-4470-B11B-2EC4E3BAD413}"/>
          </ac:picMkLst>
        </pc:picChg>
        <pc:picChg chg="add mod">
          <ac:chgData name="Catho Jacobs" userId="e679439b-12e0-4690-9b84-caf9b975203a" providerId="ADAL" clId="{810A31DF-6BE0-48EA-B552-213D125D420D}" dt="2021-11-22T09:46:10.233" v="455" actId="1076"/>
          <ac:picMkLst>
            <pc:docMk/>
            <pc:sldMk cId="1983826681" sldId="266"/>
            <ac:picMk id="25" creationId="{35B64543-CDB1-446D-9EA3-1CFA9DCB3CE6}"/>
          </ac:picMkLst>
        </pc:picChg>
      </pc:sldChg>
      <pc:sldChg chg="addSp modSp add mod">
        <pc:chgData name="Catho Jacobs" userId="e679439b-12e0-4690-9b84-caf9b975203a" providerId="ADAL" clId="{810A31DF-6BE0-48EA-B552-213D125D420D}" dt="2021-11-22T09:50:08.869" v="516"/>
        <pc:sldMkLst>
          <pc:docMk/>
          <pc:sldMk cId="906249322" sldId="267"/>
        </pc:sldMkLst>
        <pc:spChg chg="add mod">
          <ac:chgData name="Catho Jacobs" userId="e679439b-12e0-4690-9b84-caf9b975203a" providerId="ADAL" clId="{810A31DF-6BE0-48EA-B552-213D125D420D}" dt="2021-11-22T09:50:08.869" v="516"/>
          <ac:spMkLst>
            <pc:docMk/>
            <pc:sldMk cId="906249322" sldId="267"/>
            <ac:spMk id="12" creationId="{77EEA802-56CE-4010-8A0E-D90B283E4174}"/>
          </ac:spMkLst>
        </pc:spChg>
        <pc:spChg chg="add mod">
          <ac:chgData name="Catho Jacobs" userId="e679439b-12e0-4690-9b84-caf9b975203a" providerId="ADAL" clId="{810A31DF-6BE0-48EA-B552-213D125D420D}" dt="2021-11-22T09:50:08.869" v="516"/>
          <ac:spMkLst>
            <pc:docMk/>
            <pc:sldMk cId="906249322" sldId="267"/>
            <ac:spMk id="13" creationId="{D1091F4C-DE51-4FD3-81FC-2BBEC6B59DC8}"/>
          </ac:spMkLst>
        </pc:spChg>
        <pc:spChg chg="add mod">
          <ac:chgData name="Catho Jacobs" userId="e679439b-12e0-4690-9b84-caf9b975203a" providerId="ADAL" clId="{810A31DF-6BE0-48EA-B552-213D125D420D}" dt="2021-11-22T09:50:08.869" v="516"/>
          <ac:spMkLst>
            <pc:docMk/>
            <pc:sldMk cId="906249322" sldId="267"/>
            <ac:spMk id="15" creationId="{37EE4015-55B4-41F8-873B-EE8EBC6E16A9}"/>
          </ac:spMkLst>
        </pc:spChg>
        <pc:spChg chg="add mod">
          <ac:chgData name="Catho Jacobs" userId="e679439b-12e0-4690-9b84-caf9b975203a" providerId="ADAL" clId="{810A31DF-6BE0-48EA-B552-213D125D420D}" dt="2021-11-22T09:50:08.869" v="516"/>
          <ac:spMkLst>
            <pc:docMk/>
            <pc:sldMk cId="906249322" sldId="267"/>
            <ac:spMk id="16" creationId="{70A6B602-C9E2-4101-AADC-6A569B4C26BD}"/>
          </ac:spMkLst>
        </pc:spChg>
        <pc:spChg chg="add mod">
          <ac:chgData name="Catho Jacobs" userId="e679439b-12e0-4690-9b84-caf9b975203a" providerId="ADAL" clId="{810A31DF-6BE0-48EA-B552-213D125D420D}" dt="2021-11-22T09:50:08.869" v="516"/>
          <ac:spMkLst>
            <pc:docMk/>
            <pc:sldMk cId="906249322" sldId="267"/>
            <ac:spMk id="17" creationId="{D9EFE754-4950-405F-B9A3-7FFF1FB7DF62}"/>
          </ac:spMkLst>
        </pc:spChg>
        <pc:spChg chg="mod">
          <ac:chgData name="Catho Jacobs" userId="e679439b-12e0-4690-9b84-caf9b975203a" providerId="ADAL" clId="{810A31DF-6BE0-48EA-B552-213D125D420D}" dt="2021-11-22T09:45:32.013" v="449"/>
          <ac:spMkLst>
            <pc:docMk/>
            <pc:sldMk cId="906249322" sldId="267"/>
            <ac:spMk id="50" creationId="{E653BDAD-A98E-4CB8-B216-AB04D3FB9CD8}"/>
          </ac:spMkLst>
        </pc:spChg>
        <pc:graphicFrameChg chg="mod modGraphic">
          <ac:chgData name="Catho Jacobs" userId="e679439b-12e0-4690-9b84-caf9b975203a" providerId="ADAL" clId="{810A31DF-6BE0-48EA-B552-213D125D420D}" dt="2021-11-22T09:45:52.840" v="451" actId="255"/>
          <ac:graphicFrameMkLst>
            <pc:docMk/>
            <pc:sldMk cId="906249322" sldId="267"/>
            <ac:graphicFrameMk id="52" creationId="{CD5C0F1F-4BC9-464D-82D4-94E636C07520}"/>
          </ac:graphicFrameMkLst>
        </pc:graphicFrameChg>
        <pc:picChg chg="add mod">
          <ac:chgData name="Catho Jacobs" userId="e679439b-12e0-4690-9b84-caf9b975203a" providerId="ADAL" clId="{810A31DF-6BE0-48EA-B552-213D125D420D}" dt="2021-11-22T09:46:05.217" v="453" actId="1076"/>
          <ac:picMkLst>
            <pc:docMk/>
            <pc:sldMk cId="906249322" sldId="267"/>
            <ac:picMk id="10" creationId="{939799D9-1E95-4470-B11B-2EC4E3BAD413}"/>
          </ac:picMkLst>
        </pc:picChg>
        <pc:picChg chg="add mod">
          <ac:chgData name="Catho Jacobs" userId="e679439b-12e0-4690-9b84-caf9b975203a" providerId="ADAL" clId="{810A31DF-6BE0-48EA-B552-213D125D420D}" dt="2021-11-22T09:46:05.217" v="453" actId="1076"/>
          <ac:picMkLst>
            <pc:docMk/>
            <pc:sldMk cId="906249322" sldId="267"/>
            <ac:picMk id="11" creationId="{35B64543-CDB1-446D-9EA3-1CFA9DCB3CE6}"/>
          </ac:picMkLst>
        </pc:picChg>
      </pc:sldChg>
      <pc:sldChg chg="addSp modSp add mod">
        <pc:chgData name="Catho Jacobs" userId="e679439b-12e0-4690-9b84-caf9b975203a" providerId="ADAL" clId="{810A31DF-6BE0-48EA-B552-213D125D420D}" dt="2021-11-22T09:50:24.990" v="522" actId="1076"/>
        <pc:sldMkLst>
          <pc:docMk/>
          <pc:sldMk cId="2354865554" sldId="268"/>
        </pc:sldMkLst>
        <pc:spChg chg="add mod">
          <ac:chgData name="Catho Jacobs" userId="e679439b-12e0-4690-9b84-caf9b975203a" providerId="ADAL" clId="{810A31DF-6BE0-48EA-B552-213D125D420D}" dt="2021-11-22T09:50:10.471" v="517"/>
          <ac:spMkLst>
            <pc:docMk/>
            <pc:sldMk cId="2354865554" sldId="268"/>
            <ac:spMk id="12" creationId="{F72436BB-558A-4A4A-8DC0-31CA2C36F0F2}"/>
          </ac:spMkLst>
        </pc:spChg>
        <pc:spChg chg="add mod">
          <ac:chgData name="Catho Jacobs" userId="e679439b-12e0-4690-9b84-caf9b975203a" providerId="ADAL" clId="{810A31DF-6BE0-48EA-B552-213D125D420D}" dt="2021-11-22T09:50:10.471" v="517"/>
          <ac:spMkLst>
            <pc:docMk/>
            <pc:sldMk cId="2354865554" sldId="268"/>
            <ac:spMk id="13" creationId="{B7CC3AE4-722E-467F-83E9-BE309D8C45B7}"/>
          </ac:spMkLst>
        </pc:spChg>
        <pc:spChg chg="add mod">
          <ac:chgData name="Catho Jacobs" userId="e679439b-12e0-4690-9b84-caf9b975203a" providerId="ADAL" clId="{810A31DF-6BE0-48EA-B552-213D125D420D}" dt="2021-11-22T09:50:19.711" v="520" actId="1076"/>
          <ac:spMkLst>
            <pc:docMk/>
            <pc:sldMk cId="2354865554" sldId="268"/>
            <ac:spMk id="15" creationId="{1A7D00D8-50E7-4B60-BA89-59D6F65568F8}"/>
          </ac:spMkLst>
        </pc:spChg>
        <pc:spChg chg="add mod">
          <ac:chgData name="Catho Jacobs" userId="e679439b-12e0-4690-9b84-caf9b975203a" providerId="ADAL" clId="{810A31DF-6BE0-48EA-B552-213D125D420D}" dt="2021-11-22T09:50:22.510" v="521" actId="1076"/>
          <ac:spMkLst>
            <pc:docMk/>
            <pc:sldMk cId="2354865554" sldId="268"/>
            <ac:spMk id="16" creationId="{554877FE-CC78-446F-894C-4E9B889F92F2}"/>
          </ac:spMkLst>
        </pc:spChg>
        <pc:spChg chg="add mod">
          <ac:chgData name="Catho Jacobs" userId="e679439b-12e0-4690-9b84-caf9b975203a" providerId="ADAL" clId="{810A31DF-6BE0-48EA-B552-213D125D420D}" dt="2021-11-22T09:50:24.990" v="522" actId="1076"/>
          <ac:spMkLst>
            <pc:docMk/>
            <pc:sldMk cId="2354865554" sldId="268"/>
            <ac:spMk id="17" creationId="{89B0EB9C-3AC4-4EA8-A7C3-D993E331F933}"/>
          </ac:spMkLst>
        </pc:spChg>
        <pc:spChg chg="mod">
          <ac:chgData name="Catho Jacobs" userId="e679439b-12e0-4690-9b84-caf9b975203a" providerId="ADAL" clId="{810A31DF-6BE0-48EA-B552-213D125D420D}" dt="2021-11-22T09:46:45.755" v="469"/>
          <ac:spMkLst>
            <pc:docMk/>
            <pc:sldMk cId="2354865554" sldId="268"/>
            <ac:spMk id="50" creationId="{E653BDAD-A98E-4CB8-B216-AB04D3FB9CD8}"/>
          </ac:spMkLst>
        </pc:spChg>
        <pc:graphicFrameChg chg="mod modGraphic">
          <ac:chgData name="Catho Jacobs" userId="e679439b-12e0-4690-9b84-caf9b975203a" providerId="ADAL" clId="{810A31DF-6BE0-48EA-B552-213D125D420D}" dt="2021-11-22T09:46:55.858" v="471" actId="255"/>
          <ac:graphicFrameMkLst>
            <pc:docMk/>
            <pc:sldMk cId="2354865554" sldId="268"/>
            <ac:graphicFrameMk id="52" creationId="{CD5C0F1F-4BC9-464D-82D4-94E636C07520}"/>
          </ac:graphicFrameMkLst>
        </pc:graphicFrameChg>
      </pc:sldChg>
      <pc:sldChg chg="addSp modSp add mod">
        <pc:chgData name="Catho Jacobs" userId="e679439b-12e0-4690-9b84-caf9b975203a" providerId="ADAL" clId="{810A31DF-6BE0-48EA-B552-213D125D420D}" dt="2021-11-22T09:50:39.615" v="526" actId="1076"/>
        <pc:sldMkLst>
          <pc:docMk/>
          <pc:sldMk cId="1747815371" sldId="269"/>
        </pc:sldMkLst>
        <pc:spChg chg="add mod">
          <ac:chgData name="Catho Jacobs" userId="e679439b-12e0-4690-9b84-caf9b975203a" providerId="ADAL" clId="{810A31DF-6BE0-48EA-B552-213D125D420D}" dt="2021-11-22T09:50:12.509" v="518"/>
          <ac:spMkLst>
            <pc:docMk/>
            <pc:sldMk cId="1747815371" sldId="269"/>
            <ac:spMk id="12" creationId="{C088B145-FB1F-4762-ABD6-66744961C42B}"/>
          </ac:spMkLst>
        </pc:spChg>
        <pc:spChg chg="add mod">
          <ac:chgData name="Catho Jacobs" userId="e679439b-12e0-4690-9b84-caf9b975203a" providerId="ADAL" clId="{810A31DF-6BE0-48EA-B552-213D125D420D}" dt="2021-11-22T09:50:29.528" v="523" actId="1076"/>
          <ac:spMkLst>
            <pc:docMk/>
            <pc:sldMk cId="1747815371" sldId="269"/>
            <ac:spMk id="13" creationId="{AC19B447-8FD6-44FA-B17F-9FC48C19D9EC}"/>
          </ac:spMkLst>
        </pc:spChg>
        <pc:spChg chg="add mod">
          <ac:chgData name="Catho Jacobs" userId="e679439b-12e0-4690-9b84-caf9b975203a" providerId="ADAL" clId="{810A31DF-6BE0-48EA-B552-213D125D420D}" dt="2021-11-22T09:50:32.615" v="524" actId="1076"/>
          <ac:spMkLst>
            <pc:docMk/>
            <pc:sldMk cId="1747815371" sldId="269"/>
            <ac:spMk id="15" creationId="{84905BBB-0DEB-4E10-8E92-9E675BC0F818}"/>
          </ac:spMkLst>
        </pc:spChg>
        <pc:spChg chg="add mod">
          <ac:chgData name="Catho Jacobs" userId="e679439b-12e0-4690-9b84-caf9b975203a" providerId="ADAL" clId="{810A31DF-6BE0-48EA-B552-213D125D420D}" dt="2021-11-22T09:50:36.471" v="525" actId="1076"/>
          <ac:spMkLst>
            <pc:docMk/>
            <pc:sldMk cId="1747815371" sldId="269"/>
            <ac:spMk id="16" creationId="{0B8A87CF-4FA9-4475-9DDF-E50EE47C84B2}"/>
          </ac:spMkLst>
        </pc:spChg>
        <pc:spChg chg="add mod">
          <ac:chgData name="Catho Jacobs" userId="e679439b-12e0-4690-9b84-caf9b975203a" providerId="ADAL" clId="{810A31DF-6BE0-48EA-B552-213D125D420D}" dt="2021-11-22T09:50:39.615" v="526" actId="1076"/>
          <ac:spMkLst>
            <pc:docMk/>
            <pc:sldMk cId="1747815371" sldId="269"/>
            <ac:spMk id="17" creationId="{366D9CF3-E85F-4204-A0B7-D1F671A93389}"/>
          </ac:spMkLst>
        </pc:spChg>
        <pc:spChg chg="mod">
          <ac:chgData name="Catho Jacobs" userId="e679439b-12e0-4690-9b84-caf9b975203a" providerId="ADAL" clId="{810A31DF-6BE0-48EA-B552-213D125D420D}" dt="2021-11-22T09:47:29.073" v="478"/>
          <ac:spMkLst>
            <pc:docMk/>
            <pc:sldMk cId="1747815371" sldId="269"/>
            <ac:spMk id="50" creationId="{E653BDAD-A98E-4CB8-B216-AB04D3FB9CD8}"/>
          </ac:spMkLst>
        </pc:spChg>
        <pc:graphicFrameChg chg="mod modGraphic">
          <ac:chgData name="Catho Jacobs" userId="e679439b-12e0-4690-9b84-caf9b975203a" providerId="ADAL" clId="{810A31DF-6BE0-48EA-B552-213D125D420D}" dt="2021-11-22T09:47:38.768" v="480" actId="255"/>
          <ac:graphicFrameMkLst>
            <pc:docMk/>
            <pc:sldMk cId="1747815371" sldId="269"/>
            <ac:graphicFrameMk id="52" creationId="{CD5C0F1F-4BC9-464D-82D4-94E636C07520}"/>
          </ac:graphicFrameMkLst>
        </pc:graphicFrameChg>
      </pc:sldChg>
      <pc:sldChg chg="addSp modSp add mod">
        <pc:chgData name="Catho Jacobs" userId="e679439b-12e0-4690-9b84-caf9b975203a" providerId="ADAL" clId="{810A31DF-6BE0-48EA-B552-213D125D420D}" dt="2021-11-22T09:50:51.703" v="532" actId="1076"/>
        <pc:sldMkLst>
          <pc:docMk/>
          <pc:sldMk cId="1898385775" sldId="270"/>
        </pc:sldMkLst>
        <pc:spChg chg="add mod">
          <ac:chgData name="Catho Jacobs" userId="e679439b-12e0-4690-9b84-caf9b975203a" providerId="ADAL" clId="{810A31DF-6BE0-48EA-B552-213D125D420D}" dt="2021-11-22T09:50:14.156" v="519"/>
          <ac:spMkLst>
            <pc:docMk/>
            <pc:sldMk cId="1898385775" sldId="270"/>
            <ac:spMk id="12" creationId="{D028F6D9-60D7-4982-AC7D-5EF7CF227C93}"/>
          </ac:spMkLst>
        </pc:spChg>
        <pc:spChg chg="add mod">
          <ac:chgData name="Catho Jacobs" userId="e679439b-12e0-4690-9b84-caf9b975203a" providerId="ADAL" clId="{810A31DF-6BE0-48EA-B552-213D125D420D}" dt="2021-11-22T09:50:51.703" v="532" actId="1076"/>
          <ac:spMkLst>
            <pc:docMk/>
            <pc:sldMk cId="1898385775" sldId="270"/>
            <ac:spMk id="13" creationId="{DEC1AE62-85FE-4583-B27D-F66FE520F75D}"/>
          </ac:spMkLst>
        </pc:spChg>
        <pc:spChg chg="add mod">
          <ac:chgData name="Catho Jacobs" userId="e679439b-12e0-4690-9b84-caf9b975203a" providerId="ADAL" clId="{810A31DF-6BE0-48EA-B552-213D125D420D}" dt="2021-11-22T09:50:43.751" v="527" actId="1076"/>
          <ac:spMkLst>
            <pc:docMk/>
            <pc:sldMk cId="1898385775" sldId="270"/>
            <ac:spMk id="15" creationId="{315A306E-8E2E-4EC1-85E0-BCE89E789857}"/>
          </ac:spMkLst>
        </pc:spChg>
        <pc:spChg chg="add mod">
          <ac:chgData name="Catho Jacobs" userId="e679439b-12e0-4690-9b84-caf9b975203a" providerId="ADAL" clId="{810A31DF-6BE0-48EA-B552-213D125D420D}" dt="2021-11-22T09:50:45.151" v="528" actId="1076"/>
          <ac:spMkLst>
            <pc:docMk/>
            <pc:sldMk cId="1898385775" sldId="270"/>
            <ac:spMk id="16" creationId="{33F97F44-6A20-4D9B-9A12-891856051EA2}"/>
          </ac:spMkLst>
        </pc:spChg>
        <pc:spChg chg="add mod">
          <ac:chgData name="Catho Jacobs" userId="e679439b-12e0-4690-9b84-caf9b975203a" providerId="ADAL" clId="{810A31DF-6BE0-48EA-B552-213D125D420D}" dt="2021-11-22T09:50:49.840" v="531" actId="1076"/>
          <ac:spMkLst>
            <pc:docMk/>
            <pc:sldMk cId="1898385775" sldId="270"/>
            <ac:spMk id="17" creationId="{5528E8D7-484C-4D9C-9E87-A31802D9DE69}"/>
          </ac:spMkLst>
        </pc:spChg>
        <pc:spChg chg="mod">
          <ac:chgData name="Catho Jacobs" userId="e679439b-12e0-4690-9b84-caf9b975203a" providerId="ADAL" clId="{810A31DF-6BE0-48EA-B552-213D125D420D}" dt="2021-11-22T09:47:46.629" v="481"/>
          <ac:spMkLst>
            <pc:docMk/>
            <pc:sldMk cId="1898385775" sldId="270"/>
            <ac:spMk id="50" creationId="{E653BDAD-A98E-4CB8-B216-AB04D3FB9CD8}"/>
          </ac:spMkLst>
        </pc:spChg>
        <pc:graphicFrameChg chg="mod modGraphic">
          <ac:chgData name="Catho Jacobs" userId="e679439b-12e0-4690-9b84-caf9b975203a" providerId="ADAL" clId="{810A31DF-6BE0-48EA-B552-213D125D420D}" dt="2021-11-22T09:50:47.536" v="530" actId="1076"/>
          <ac:graphicFrameMkLst>
            <pc:docMk/>
            <pc:sldMk cId="1898385775" sldId="270"/>
            <ac:graphicFrameMk id="52" creationId="{CD5C0F1F-4BC9-464D-82D4-94E636C07520}"/>
          </ac:graphicFrameMkLst>
        </pc:graphicFrameChg>
      </pc:sldChg>
      <pc:sldChg chg="addSp delSp modSp add del mod">
        <pc:chgData name="Catho Jacobs" userId="e679439b-12e0-4690-9b84-caf9b975203a" providerId="ADAL" clId="{810A31DF-6BE0-48EA-B552-213D125D420D}" dt="2021-11-30T14:59:55.853" v="6116" actId="47"/>
        <pc:sldMkLst>
          <pc:docMk/>
          <pc:sldMk cId="3819537022" sldId="271"/>
        </pc:sldMkLst>
        <pc:spChg chg="add del mod">
          <ac:chgData name="Catho Jacobs" userId="e679439b-12e0-4690-9b84-caf9b975203a" providerId="ADAL" clId="{810A31DF-6BE0-48EA-B552-213D125D420D}" dt="2021-11-22T10:11:43.022" v="898" actId="478"/>
          <ac:spMkLst>
            <pc:docMk/>
            <pc:sldMk cId="3819537022" sldId="271"/>
            <ac:spMk id="2" creationId="{4DA0FF5F-7315-4AA6-9C99-3EA1A0FE0DB3}"/>
          </ac:spMkLst>
        </pc:spChg>
        <pc:spChg chg="mod">
          <ac:chgData name="Catho Jacobs" userId="e679439b-12e0-4690-9b84-caf9b975203a" providerId="ADAL" clId="{810A31DF-6BE0-48EA-B552-213D125D420D}" dt="2021-11-22T10:01:09.301" v="614" actId="20577"/>
          <ac:spMkLst>
            <pc:docMk/>
            <pc:sldMk cId="3819537022" sldId="271"/>
            <ac:spMk id="4" creationId="{00000000-0000-0000-0000-000000000000}"/>
          </ac:spMkLst>
        </pc:spChg>
        <pc:spChg chg="del">
          <ac:chgData name="Catho Jacobs" userId="e679439b-12e0-4690-9b84-caf9b975203a" providerId="ADAL" clId="{810A31DF-6BE0-48EA-B552-213D125D420D}" dt="2021-11-22T10:01:04.785" v="604" actId="478"/>
          <ac:spMkLst>
            <pc:docMk/>
            <pc:sldMk cId="3819537022" sldId="271"/>
            <ac:spMk id="12" creationId="{D028F6D9-60D7-4982-AC7D-5EF7CF227C93}"/>
          </ac:spMkLst>
        </pc:spChg>
        <pc:spChg chg="del">
          <ac:chgData name="Catho Jacobs" userId="e679439b-12e0-4690-9b84-caf9b975203a" providerId="ADAL" clId="{810A31DF-6BE0-48EA-B552-213D125D420D}" dt="2021-11-22T10:01:04.785" v="604" actId="478"/>
          <ac:spMkLst>
            <pc:docMk/>
            <pc:sldMk cId="3819537022" sldId="271"/>
            <ac:spMk id="13" creationId="{DEC1AE62-85FE-4583-B27D-F66FE520F75D}"/>
          </ac:spMkLst>
        </pc:spChg>
        <pc:spChg chg="del">
          <ac:chgData name="Catho Jacobs" userId="e679439b-12e0-4690-9b84-caf9b975203a" providerId="ADAL" clId="{810A31DF-6BE0-48EA-B552-213D125D420D}" dt="2021-11-22T10:01:04.785" v="604" actId="478"/>
          <ac:spMkLst>
            <pc:docMk/>
            <pc:sldMk cId="3819537022" sldId="271"/>
            <ac:spMk id="15" creationId="{315A306E-8E2E-4EC1-85E0-BCE89E789857}"/>
          </ac:spMkLst>
        </pc:spChg>
        <pc:spChg chg="del">
          <ac:chgData name="Catho Jacobs" userId="e679439b-12e0-4690-9b84-caf9b975203a" providerId="ADAL" clId="{810A31DF-6BE0-48EA-B552-213D125D420D}" dt="2021-11-22T10:01:04.785" v="604" actId="478"/>
          <ac:spMkLst>
            <pc:docMk/>
            <pc:sldMk cId="3819537022" sldId="271"/>
            <ac:spMk id="16" creationId="{33F97F44-6A20-4D9B-9A12-891856051EA2}"/>
          </ac:spMkLst>
        </pc:spChg>
        <pc:spChg chg="del">
          <ac:chgData name="Catho Jacobs" userId="e679439b-12e0-4690-9b84-caf9b975203a" providerId="ADAL" clId="{810A31DF-6BE0-48EA-B552-213D125D420D}" dt="2021-11-22T10:01:04.785" v="604" actId="478"/>
          <ac:spMkLst>
            <pc:docMk/>
            <pc:sldMk cId="3819537022" sldId="271"/>
            <ac:spMk id="17" creationId="{5528E8D7-484C-4D9C-9E87-A31802D9DE69}"/>
          </ac:spMkLst>
        </pc:spChg>
        <pc:spChg chg="add mod">
          <ac:chgData name="Catho Jacobs" userId="e679439b-12e0-4690-9b84-caf9b975203a" providerId="ADAL" clId="{810A31DF-6BE0-48EA-B552-213D125D420D}" dt="2021-11-22T13:01:19.612" v="4005" actId="20577"/>
          <ac:spMkLst>
            <pc:docMk/>
            <pc:sldMk cId="3819537022" sldId="271"/>
            <ac:spMk id="18" creationId="{BE8B628A-6AD0-4A4A-80AD-C93A68D0B49B}"/>
          </ac:spMkLst>
        </pc:spChg>
        <pc:spChg chg="del">
          <ac:chgData name="Catho Jacobs" userId="e679439b-12e0-4690-9b84-caf9b975203a" providerId="ADAL" clId="{810A31DF-6BE0-48EA-B552-213D125D420D}" dt="2021-11-22T10:00:55.442" v="603" actId="478"/>
          <ac:spMkLst>
            <pc:docMk/>
            <pc:sldMk cId="3819537022" sldId="271"/>
            <ac:spMk id="21" creationId="{C90A7B52-ADF7-4C7C-A584-45879F6FA64F}"/>
          </ac:spMkLst>
        </pc:spChg>
        <pc:spChg chg="add del mod">
          <ac:chgData name="Catho Jacobs" userId="e679439b-12e0-4690-9b84-caf9b975203a" providerId="ADAL" clId="{810A31DF-6BE0-48EA-B552-213D125D420D}" dt="2021-11-22T10:11:43.022" v="898" actId="478"/>
          <ac:spMkLst>
            <pc:docMk/>
            <pc:sldMk cId="3819537022" sldId="271"/>
            <ac:spMk id="24" creationId="{78CE5B40-E205-45C9-9A02-0126AEA568E9}"/>
          </ac:spMkLst>
        </pc:spChg>
        <pc:spChg chg="add del mod">
          <ac:chgData name="Catho Jacobs" userId="e679439b-12e0-4690-9b84-caf9b975203a" providerId="ADAL" clId="{810A31DF-6BE0-48EA-B552-213D125D420D}" dt="2021-11-22T10:11:43.022" v="898" actId="478"/>
          <ac:spMkLst>
            <pc:docMk/>
            <pc:sldMk cId="3819537022" sldId="271"/>
            <ac:spMk id="25" creationId="{780CCF31-99B0-44B9-9DC9-34E6DC5655FB}"/>
          </ac:spMkLst>
        </pc:spChg>
        <pc:spChg chg="add del mod">
          <ac:chgData name="Catho Jacobs" userId="e679439b-12e0-4690-9b84-caf9b975203a" providerId="ADAL" clId="{810A31DF-6BE0-48EA-B552-213D125D420D}" dt="2021-11-22T10:11:43.022" v="898" actId="478"/>
          <ac:spMkLst>
            <pc:docMk/>
            <pc:sldMk cId="3819537022" sldId="271"/>
            <ac:spMk id="26" creationId="{953667E8-DB24-4ADB-BCA7-F9AA6C87AC67}"/>
          </ac:spMkLst>
        </pc:spChg>
        <pc:spChg chg="add del mod">
          <ac:chgData name="Catho Jacobs" userId="e679439b-12e0-4690-9b84-caf9b975203a" providerId="ADAL" clId="{810A31DF-6BE0-48EA-B552-213D125D420D}" dt="2021-11-22T10:11:43.022" v="898" actId="478"/>
          <ac:spMkLst>
            <pc:docMk/>
            <pc:sldMk cId="3819537022" sldId="271"/>
            <ac:spMk id="27" creationId="{9BF02C45-C059-4DE5-8F4B-D550AF0DCE98}"/>
          </ac:spMkLst>
        </pc:spChg>
        <pc:spChg chg="add del mod">
          <ac:chgData name="Catho Jacobs" userId="e679439b-12e0-4690-9b84-caf9b975203a" providerId="ADAL" clId="{810A31DF-6BE0-48EA-B552-213D125D420D}" dt="2021-11-22T10:11:43.022" v="898" actId="478"/>
          <ac:spMkLst>
            <pc:docMk/>
            <pc:sldMk cId="3819537022" sldId="271"/>
            <ac:spMk id="28" creationId="{7045981F-7CB3-44C0-9D56-DB18677A561F}"/>
          </ac:spMkLst>
        </pc:spChg>
        <pc:spChg chg="add del mod">
          <ac:chgData name="Catho Jacobs" userId="e679439b-12e0-4690-9b84-caf9b975203a" providerId="ADAL" clId="{810A31DF-6BE0-48EA-B552-213D125D420D}" dt="2021-11-22T10:11:43.022" v="898" actId="478"/>
          <ac:spMkLst>
            <pc:docMk/>
            <pc:sldMk cId="3819537022" sldId="271"/>
            <ac:spMk id="29" creationId="{566899BE-1B6D-4128-85C7-C6276A7E9115}"/>
          </ac:spMkLst>
        </pc:spChg>
        <pc:spChg chg="add del mod">
          <ac:chgData name="Catho Jacobs" userId="e679439b-12e0-4690-9b84-caf9b975203a" providerId="ADAL" clId="{810A31DF-6BE0-48EA-B552-213D125D420D}" dt="2021-11-22T10:11:43.022" v="898" actId="478"/>
          <ac:spMkLst>
            <pc:docMk/>
            <pc:sldMk cId="3819537022" sldId="271"/>
            <ac:spMk id="30" creationId="{CC6C46E4-E2C6-47F7-85B0-F9EFED80222B}"/>
          </ac:spMkLst>
        </pc:spChg>
        <pc:spChg chg="add del mod">
          <ac:chgData name="Catho Jacobs" userId="e679439b-12e0-4690-9b84-caf9b975203a" providerId="ADAL" clId="{810A31DF-6BE0-48EA-B552-213D125D420D}" dt="2021-11-22T10:10:15.679" v="892"/>
          <ac:spMkLst>
            <pc:docMk/>
            <pc:sldMk cId="3819537022" sldId="271"/>
            <ac:spMk id="31" creationId="{8EF4CEFB-3D15-4666-A0F2-48E9FB4E9374}"/>
          </ac:spMkLst>
        </pc:spChg>
        <pc:spChg chg="add del mod">
          <ac:chgData name="Catho Jacobs" userId="e679439b-12e0-4690-9b84-caf9b975203a" providerId="ADAL" clId="{810A31DF-6BE0-48EA-B552-213D125D420D}" dt="2021-11-22T10:10:15.679" v="892"/>
          <ac:spMkLst>
            <pc:docMk/>
            <pc:sldMk cId="3819537022" sldId="271"/>
            <ac:spMk id="32" creationId="{E51F5CE4-5584-45FE-9720-479A46D94119}"/>
          </ac:spMkLst>
        </pc:spChg>
        <pc:spChg chg="add del mod">
          <ac:chgData name="Catho Jacobs" userId="e679439b-12e0-4690-9b84-caf9b975203a" providerId="ADAL" clId="{810A31DF-6BE0-48EA-B552-213D125D420D}" dt="2021-11-22T10:10:15.679" v="892"/>
          <ac:spMkLst>
            <pc:docMk/>
            <pc:sldMk cId="3819537022" sldId="271"/>
            <ac:spMk id="33" creationId="{705BB0AB-0BDA-4DF5-BE59-35C8C0F61684}"/>
          </ac:spMkLst>
        </pc:spChg>
        <pc:spChg chg="add del mod">
          <ac:chgData name="Catho Jacobs" userId="e679439b-12e0-4690-9b84-caf9b975203a" providerId="ADAL" clId="{810A31DF-6BE0-48EA-B552-213D125D420D}" dt="2021-11-22T10:10:15.679" v="892"/>
          <ac:spMkLst>
            <pc:docMk/>
            <pc:sldMk cId="3819537022" sldId="271"/>
            <ac:spMk id="34" creationId="{7BFCB46E-7DF7-4CBE-BE79-45973A4CE530}"/>
          </ac:spMkLst>
        </pc:spChg>
        <pc:spChg chg="add del mod">
          <ac:chgData name="Catho Jacobs" userId="e679439b-12e0-4690-9b84-caf9b975203a" providerId="ADAL" clId="{810A31DF-6BE0-48EA-B552-213D125D420D}" dt="2021-11-22T10:10:15.498" v="891"/>
          <ac:spMkLst>
            <pc:docMk/>
            <pc:sldMk cId="3819537022" sldId="271"/>
            <ac:spMk id="35" creationId="{A59450E7-53C7-450D-A514-5226FD43FE7E}"/>
          </ac:spMkLst>
        </pc:spChg>
        <pc:spChg chg="add del mod">
          <ac:chgData name="Catho Jacobs" userId="e679439b-12e0-4690-9b84-caf9b975203a" providerId="ADAL" clId="{810A31DF-6BE0-48EA-B552-213D125D420D}" dt="2021-11-22T10:10:15.498" v="891"/>
          <ac:spMkLst>
            <pc:docMk/>
            <pc:sldMk cId="3819537022" sldId="271"/>
            <ac:spMk id="36" creationId="{360E3FA4-92EF-4CFD-A475-1766CC32EC01}"/>
          </ac:spMkLst>
        </pc:spChg>
        <pc:spChg chg="add del mod">
          <ac:chgData name="Catho Jacobs" userId="e679439b-12e0-4690-9b84-caf9b975203a" providerId="ADAL" clId="{810A31DF-6BE0-48EA-B552-213D125D420D}" dt="2021-11-22T10:10:15.498" v="891"/>
          <ac:spMkLst>
            <pc:docMk/>
            <pc:sldMk cId="3819537022" sldId="271"/>
            <ac:spMk id="37" creationId="{5AA31117-EE83-44D9-95F9-6E48E9432DEB}"/>
          </ac:spMkLst>
        </pc:spChg>
        <pc:spChg chg="add del mod">
          <ac:chgData name="Catho Jacobs" userId="e679439b-12e0-4690-9b84-caf9b975203a" providerId="ADAL" clId="{810A31DF-6BE0-48EA-B552-213D125D420D}" dt="2021-11-22T10:10:15.498" v="891"/>
          <ac:spMkLst>
            <pc:docMk/>
            <pc:sldMk cId="3819537022" sldId="271"/>
            <ac:spMk id="38" creationId="{07C93E45-71B9-446C-9BBB-60D8C811A002}"/>
          </ac:spMkLst>
        </pc:spChg>
        <pc:spChg chg="add del mod">
          <ac:chgData name="Catho Jacobs" userId="e679439b-12e0-4690-9b84-caf9b975203a" providerId="ADAL" clId="{810A31DF-6BE0-48EA-B552-213D125D420D}" dt="2021-11-22T10:10:15.321" v="890"/>
          <ac:spMkLst>
            <pc:docMk/>
            <pc:sldMk cId="3819537022" sldId="271"/>
            <ac:spMk id="39" creationId="{1FFEB577-A0E4-4CB3-848E-76B216BC645B}"/>
          </ac:spMkLst>
        </pc:spChg>
        <pc:spChg chg="add del mod">
          <ac:chgData name="Catho Jacobs" userId="e679439b-12e0-4690-9b84-caf9b975203a" providerId="ADAL" clId="{810A31DF-6BE0-48EA-B552-213D125D420D}" dt="2021-11-22T10:10:15.321" v="890"/>
          <ac:spMkLst>
            <pc:docMk/>
            <pc:sldMk cId="3819537022" sldId="271"/>
            <ac:spMk id="40" creationId="{DE504578-59D3-4672-A80B-7CF90475F640}"/>
          </ac:spMkLst>
        </pc:spChg>
        <pc:spChg chg="add del mod">
          <ac:chgData name="Catho Jacobs" userId="e679439b-12e0-4690-9b84-caf9b975203a" providerId="ADAL" clId="{810A31DF-6BE0-48EA-B552-213D125D420D}" dt="2021-11-22T10:10:15.321" v="890"/>
          <ac:spMkLst>
            <pc:docMk/>
            <pc:sldMk cId="3819537022" sldId="271"/>
            <ac:spMk id="41" creationId="{58B19F3F-FC76-4C91-9CA1-A99E46C1C544}"/>
          </ac:spMkLst>
        </pc:spChg>
        <pc:spChg chg="add del mod">
          <ac:chgData name="Catho Jacobs" userId="e679439b-12e0-4690-9b84-caf9b975203a" providerId="ADAL" clId="{810A31DF-6BE0-48EA-B552-213D125D420D}" dt="2021-11-22T10:10:15.321" v="890"/>
          <ac:spMkLst>
            <pc:docMk/>
            <pc:sldMk cId="3819537022" sldId="271"/>
            <ac:spMk id="42" creationId="{6E4711BD-723D-4527-B24A-B59EAB8A1F9F}"/>
          </ac:spMkLst>
        </pc:spChg>
        <pc:spChg chg="add del mod">
          <ac:chgData name="Catho Jacobs" userId="e679439b-12e0-4690-9b84-caf9b975203a" providerId="ADAL" clId="{810A31DF-6BE0-48EA-B552-213D125D420D}" dt="2021-11-22T10:10:15.146" v="889"/>
          <ac:spMkLst>
            <pc:docMk/>
            <pc:sldMk cId="3819537022" sldId="271"/>
            <ac:spMk id="43" creationId="{E0D6BECB-C3E6-4697-A5E9-7AE882B8C1E4}"/>
          </ac:spMkLst>
        </pc:spChg>
        <pc:spChg chg="add del mod">
          <ac:chgData name="Catho Jacobs" userId="e679439b-12e0-4690-9b84-caf9b975203a" providerId="ADAL" clId="{810A31DF-6BE0-48EA-B552-213D125D420D}" dt="2021-11-22T10:10:15.146" v="889"/>
          <ac:spMkLst>
            <pc:docMk/>
            <pc:sldMk cId="3819537022" sldId="271"/>
            <ac:spMk id="44" creationId="{06DBD4C7-2CC6-4799-8FF7-546A5ECC647D}"/>
          </ac:spMkLst>
        </pc:spChg>
        <pc:spChg chg="add del mod">
          <ac:chgData name="Catho Jacobs" userId="e679439b-12e0-4690-9b84-caf9b975203a" providerId="ADAL" clId="{810A31DF-6BE0-48EA-B552-213D125D420D}" dt="2021-11-22T10:10:15.146" v="889"/>
          <ac:spMkLst>
            <pc:docMk/>
            <pc:sldMk cId="3819537022" sldId="271"/>
            <ac:spMk id="45" creationId="{8EE92164-56F3-47A2-A0B0-450266872219}"/>
          </ac:spMkLst>
        </pc:spChg>
        <pc:spChg chg="add del mod">
          <ac:chgData name="Catho Jacobs" userId="e679439b-12e0-4690-9b84-caf9b975203a" providerId="ADAL" clId="{810A31DF-6BE0-48EA-B552-213D125D420D}" dt="2021-11-22T10:10:15.146" v="889"/>
          <ac:spMkLst>
            <pc:docMk/>
            <pc:sldMk cId="3819537022" sldId="271"/>
            <ac:spMk id="46" creationId="{DD98B31F-5B46-44B5-A958-0171A6053F1C}"/>
          </ac:spMkLst>
        </pc:spChg>
        <pc:spChg chg="del">
          <ac:chgData name="Catho Jacobs" userId="e679439b-12e0-4690-9b84-caf9b975203a" providerId="ADAL" clId="{810A31DF-6BE0-48EA-B552-213D125D420D}" dt="2021-11-22T10:01:04.785" v="604" actId="478"/>
          <ac:spMkLst>
            <pc:docMk/>
            <pc:sldMk cId="3819537022" sldId="271"/>
            <ac:spMk id="50" creationId="{E653BDAD-A98E-4CB8-B216-AB04D3FB9CD8}"/>
          </ac:spMkLst>
        </pc:spChg>
        <pc:spChg chg="del">
          <ac:chgData name="Catho Jacobs" userId="e679439b-12e0-4690-9b84-caf9b975203a" providerId="ADAL" clId="{810A31DF-6BE0-48EA-B552-213D125D420D}" dt="2021-11-22T10:00:55.442" v="603" actId="478"/>
          <ac:spMkLst>
            <pc:docMk/>
            <pc:sldMk cId="3819537022" sldId="271"/>
            <ac:spMk id="55" creationId="{203E8ACB-B82C-4E96-892E-8812E4B0473D}"/>
          </ac:spMkLst>
        </pc:spChg>
        <pc:spChg chg="del">
          <ac:chgData name="Catho Jacobs" userId="e679439b-12e0-4690-9b84-caf9b975203a" providerId="ADAL" clId="{810A31DF-6BE0-48EA-B552-213D125D420D}" dt="2021-11-22T10:00:55.442" v="603" actId="478"/>
          <ac:spMkLst>
            <pc:docMk/>
            <pc:sldMk cId="3819537022" sldId="271"/>
            <ac:spMk id="56" creationId="{947D755A-C996-417F-8609-7BA841CE59B2}"/>
          </ac:spMkLst>
        </pc:spChg>
        <pc:graphicFrameChg chg="add del mod">
          <ac:chgData name="Catho Jacobs" userId="e679439b-12e0-4690-9b84-caf9b975203a" providerId="ADAL" clId="{810A31DF-6BE0-48EA-B552-213D125D420D}" dt="2021-11-22T10:02:50.994" v="635"/>
          <ac:graphicFrameMkLst>
            <pc:docMk/>
            <pc:sldMk cId="3819537022" sldId="271"/>
            <ac:graphicFrameMk id="19" creationId="{A59A73A5-1FDF-4F50-B6AA-9F6A55670640}"/>
          </ac:graphicFrameMkLst>
        </pc:graphicFrameChg>
        <pc:graphicFrameChg chg="add del mod">
          <ac:chgData name="Catho Jacobs" userId="e679439b-12e0-4690-9b84-caf9b975203a" providerId="ADAL" clId="{810A31DF-6BE0-48EA-B552-213D125D420D}" dt="2021-11-22T10:02:50.546" v="634"/>
          <ac:graphicFrameMkLst>
            <pc:docMk/>
            <pc:sldMk cId="3819537022" sldId="271"/>
            <ac:graphicFrameMk id="20" creationId="{4FA164E1-EF0E-4DE4-A5A1-608FE60ED30D}"/>
          </ac:graphicFrameMkLst>
        </pc:graphicFrameChg>
        <pc:graphicFrameChg chg="add del mod">
          <ac:chgData name="Catho Jacobs" userId="e679439b-12e0-4690-9b84-caf9b975203a" providerId="ADAL" clId="{810A31DF-6BE0-48EA-B552-213D125D420D}" dt="2021-11-22T10:02:49.952" v="633"/>
          <ac:graphicFrameMkLst>
            <pc:docMk/>
            <pc:sldMk cId="3819537022" sldId="271"/>
            <ac:graphicFrameMk id="22" creationId="{EF03FDDC-DA23-4E66-AFA0-3A0D6535B087}"/>
          </ac:graphicFrameMkLst>
        </pc:graphicFrameChg>
        <pc:graphicFrameChg chg="add del mod modGraphic">
          <ac:chgData name="Catho Jacobs" userId="e679439b-12e0-4690-9b84-caf9b975203a" providerId="ADAL" clId="{810A31DF-6BE0-48EA-B552-213D125D420D}" dt="2021-11-22T10:11:11.736" v="897" actId="478"/>
          <ac:graphicFrameMkLst>
            <pc:docMk/>
            <pc:sldMk cId="3819537022" sldId="271"/>
            <ac:graphicFrameMk id="23" creationId="{329B026E-51DB-407A-B9E9-C3A5AF236D65}"/>
          </ac:graphicFrameMkLst>
        </pc:graphicFrameChg>
        <pc:graphicFrameChg chg="del">
          <ac:chgData name="Catho Jacobs" userId="e679439b-12e0-4690-9b84-caf9b975203a" providerId="ADAL" clId="{810A31DF-6BE0-48EA-B552-213D125D420D}" dt="2021-11-22T10:00:55.442" v="603" actId="478"/>
          <ac:graphicFrameMkLst>
            <pc:docMk/>
            <pc:sldMk cId="3819537022" sldId="271"/>
            <ac:graphicFrameMk id="52" creationId="{CD5C0F1F-4BC9-464D-82D4-94E636C07520}"/>
          </ac:graphicFrameMkLst>
        </pc:graphicFrameChg>
      </pc:sldChg>
      <pc:sldChg chg="addSp delSp modSp add del mod">
        <pc:chgData name="Catho Jacobs" userId="e679439b-12e0-4690-9b84-caf9b975203a" providerId="ADAL" clId="{810A31DF-6BE0-48EA-B552-213D125D420D}" dt="2021-11-30T14:58:41.533" v="6108" actId="47"/>
        <pc:sldMkLst>
          <pc:docMk/>
          <pc:sldMk cId="2604067372" sldId="272"/>
        </pc:sldMkLst>
        <pc:spChg chg="del">
          <ac:chgData name="Catho Jacobs" userId="e679439b-12e0-4690-9b84-caf9b975203a" providerId="ADAL" clId="{810A31DF-6BE0-48EA-B552-213D125D420D}" dt="2021-11-22T11:29:20.840" v="2692" actId="478"/>
          <ac:spMkLst>
            <pc:docMk/>
            <pc:sldMk cId="2604067372" sldId="272"/>
            <ac:spMk id="6" creationId="{FBB729D4-173E-7747-9C6C-346FC6041653}"/>
          </ac:spMkLst>
        </pc:spChg>
        <pc:spChg chg="mod">
          <ac:chgData name="Catho Jacobs" userId="e679439b-12e0-4690-9b84-caf9b975203a" providerId="ADAL" clId="{810A31DF-6BE0-48EA-B552-213D125D420D}" dt="2021-11-23T08:13:22.752" v="4341" actId="1076"/>
          <ac:spMkLst>
            <pc:docMk/>
            <pc:sldMk cId="2604067372" sldId="272"/>
            <ac:spMk id="160" creationId="{DEB6383E-53C0-854B-9C3A-6096AB3B8654}"/>
          </ac:spMkLst>
        </pc:spChg>
        <pc:spChg chg="mod">
          <ac:chgData name="Catho Jacobs" userId="e679439b-12e0-4690-9b84-caf9b975203a" providerId="ADAL" clId="{810A31DF-6BE0-48EA-B552-213D125D420D}" dt="2021-11-23T08:13:21.294" v="4340" actId="1076"/>
          <ac:spMkLst>
            <pc:docMk/>
            <pc:sldMk cId="2604067372" sldId="272"/>
            <ac:spMk id="192" creationId="{D6A9EC9F-A8F2-894F-B349-CFC434465776}"/>
          </ac:spMkLst>
        </pc:spChg>
        <pc:picChg chg="add mod ord">
          <ac:chgData name="Catho Jacobs" userId="e679439b-12e0-4690-9b84-caf9b975203a" providerId="ADAL" clId="{810A31DF-6BE0-48EA-B552-213D125D420D}" dt="2021-11-23T08:13:19.798" v="4339" actId="167"/>
          <ac:picMkLst>
            <pc:docMk/>
            <pc:sldMk cId="2604067372" sldId="272"/>
            <ac:picMk id="2" creationId="{920A5ABE-C36E-4B02-B5BB-90903F49CB2E}"/>
          </ac:picMkLst>
        </pc:picChg>
      </pc:sldChg>
      <pc:sldChg chg="addSp delSp modSp add del mod">
        <pc:chgData name="Catho Jacobs" userId="e679439b-12e0-4690-9b84-caf9b975203a" providerId="ADAL" clId="{810A31DF-6BE0-48EA-B552-213D125D420D}" dt="2021-11-22T11:02:28.746" v="2097" actId="47"/>
        <pc:sldMkLst>
          <pc:docMk/>
          <pc:sldMk cId="3796653142" sldId="292"/>
        </pc:sldMkLst>
        <pc:spChg chg="mod">
          <ac:chgData name="Catho Jacobs" userId="e679439b-12e0-4690-9b84-caf9b975203a" providerId="ADAL" clId="{810A31DF-6BE0-48EA-B552-213D125D420D}" dt="2021-11-22T10:19:54.901" v="1168" actId="20577"/>
          <ac:spMkLst>
            <pc:docMk/>
            <pc:sldMk cId="3796653142" sldId="292"/>
            <ac:spMk id="2" creationId="{807EF6E6-6DD5-9146-9BAA-EBED0271F47E}"/>
          </ac:spMkLst>
        </pc:spChg>
        <pc:spChg chg="mod">
          <ac:chgData name="Catho Jacobs" userId="e679439b-12e0-4690-9b84-caf9b975203a" providerId="ADAL" clId="{810A31DF-6BE0-48EA-B552-213D125D420D}" dt="2021-11-22T10:20:09.218" v="1171" actId="14100"/>
          <ac:spMkLst>
            <pc:docMk/>
            <pc:sldMk cId="3796653142" sldId="292"/>
            <ac:spMk id="3" creationId="{00000000-0000-0000-0000-000000000000}"/>
          </ac:spMkLst>
        </pc:spChg>
        <pc:spChg chg="del">
          <ac:chgData name="Catho Jacobs" userId="e679439b-12e0-4690-9b84-caf9b975203a" providerId="ADAL" clId="{810A31DF-6BE0-48EA-B552-213D125D420D}" dt="2021-11-22T10:19:38.720" v="1163" actId="478"/>
          <ac:spMkLst>
            <pc:docMk/>
            <pc:sldMk cId="3796653142" sldId="292"/>
            <ac:spMk id="4" creationId="{00000000-0000-0000-0000-000000000000}"/>
          </ac:spMkLst>
        </pc:spChg>
        <pc:spChg chg="add mod">
          <ac:chgData name="Catho Jacobs" userId="e679439b-12e0-4690-9b84-caf9b975203a" providerId="ADAL" clId="{810A31DF-6BE0-48EA-B552-213D125D420D}" dt="2021-11-22T10:20:36.275" v="1177" actId="1076"/>
          <ac:spMkLst>
            <pc:docMk/>
            <pc:sldMk cId="3796653142" sldId="292"/>
            <ac:spMk id="19" creationId="{C5826236-9F5D-40D1-B93F-F2ACCACA55E0}"/>
          </ac:spMkLst>
        </pc:spChg>
        <pc:spChg chg="add mod">
          <ac:chgData name="Catho Jacobs" userId="e679439b-12e0-4690-9b84-caf9b975203a" providerId="ADAL" clId="{810A31DF-6BE0-48EA-B552-213D125D420D}" dt="2021-11-22T10:20:40.323" v="1179" actId="1076"/>
          <ac:spMkLst>
            <pc:docMk/>
            <pc:sldMk cId="3796653142" sldId="292"/>
            <ac:spMk id="20" creationId="{374894EE-273B-4498-9B19-208C9217DC1F}"/>
          </ac:spMkLst>
        </pc:spChg>
        <pc:spChg chg="add mod">
          <ac:chgData name="Catho Jacobs" userId="e679439b-12e0-4690-9b84-caf9b975203a" providerId="ADAL" clId="{810A31DF-6BE0-48EA-B552-213D125D420D}" dt="2021-11-22T10:20:44.274" v="1181" actId="1076"/>
          <ac:spMkLst>
            <pc:docMk/>
            <pc:sldMk cId="3796653142" sldId="292"/>
            <ac:spMk id="21" creationId="{F69B0738-E4AB-4718-9CFE-3FA8051F969A}"/>
          </ac:spMkLst>
        </pc:spChg>
        <pc:spChg chg="add mod">
          <ac:chgData name="Catho Jacobs" userId="e679439b-12e0-4690-9b84-caf9b975203a" providerId="ADAL" clId="{810A31DF-6BE0-48EA-B552-213D125D420D}" dt="2021-11-22T10:20:47.746" v="1183" actId="1076"/>
          <ac:spMkLst>
            <pc:docMk/>
            <pc:sldMk cId="3796653142" sldId="292"/>
            <ac:spMk id="22" creationId="{35F3C49F-990C-4E81-91F7-DE7E8839BA97}"/>
          </ac:spMkLst>
        </pc:spChg>
        <pc:spChg chg="add mod">
          <ac:chgData name="Catho Jacobs" userId="e679439b-12e0-4690-9b84-caf9b975203a" providerId="ADAL" clId="{810A31DF-6BE0-48EA-B552-213D125D420D}" dt="2021-11-22T10:22:32.849" v="1187" actId="1076"/>
          <ac:spMkLst>
            <pc:docMk/>
            <pc:sldMk cId="3796653142" sldId="292"/>
            <ac:spMk id="23" creationId="{0D37D169-09A3-4B50-8B92-B1B9142715B3}"/>
          </ac:spMkLst>
        </pc:spChg>
        <pc:spChg chg="mod">
          <ac:chgData name="Catho Jacobs" userId="e679439b-12e0-4690-9b84-caf9b975203a" providerId="ADAL" clId="{810A31DF-6BE0-48EA-B552-213D125D420D}" dt="2021-11-22T10:20:26.976" v="1174" actId="1076"/>
          <ac:spMkLst>
            <pc:docMk/>
            <pc:sldMk cId="3796653142" sldId="292"/>
            <ac:spMk id="24" creationId="{00000000-0000-0000-0000-000000000000}"/>
          </ac:spMkLst>
        </pc:spChg>
        <pc:spChg chg="del">
          <ac:chgData name="Catho Jacobs" userId="e679439b-12e0-4690-9b84-caf9b975203a" providerId="ADAL" clId="{810A31DF-6BE0-48EA-B552-213D125D420D}" dt="2021-11-22T10:20:31.027" v="1175" actId="478"/>
          <ac:spMkLst>
            <pc:docMk/>
            <pc:sldMk cId="3796653142" sldId="292"/>
            <ac:spMk id="25" creationId="{00000000-0000-0000-0000-000000000000}"/>
          </ac:spMkLst>
        </pc:spChg>
        <pc:spChg chg="del">
          <ac:chgData name="Catho Jacobs" userId="e679439b-12e0-4690-9b84-caf9b975203a" providerId="ADAL" clId="{810A31DF-6BE0-48EA-B552-213D125D420D}" dt="2021-11-22T10:20:31.027" v="1175" actId="478"/>
          <ac:spMkLst>
            <pc:docMk/>
            <pc:sldMk cId="3796653142" sldId="292"/>
            <ac:spMk id="26" creationId="{00000000-0000-0000-0000-000000000000}"/>
          </ac:spMkLst>
        </pc:spChg>
        <pc:spChg chg="del">
          <ac:chgData name="Catho Jacobs" userId="e679439b-12e0-4690-9b84-caf9b975203a" providerId="ADAL" clId="{810A31DF-6BE0-48EA-B552-213D125D420D}" dt="2021-11-22T10:20:31.027" v="1175" actId="478"/>
          <ac:spMkLst>
            <pc:docMk/>
            <pc:sldMk cId="3796653142" sldId="292"/>
            <ac:spMk id="27" creationId="{00000000-0000-0000-0000-000000000000}"/>
          </ac:spMkLst>
        </pc:spChg>
        <pc:spChg chg="del">
          <ac:chgData name="Catho Jacobs" userId="e679439b-12e0-4690-9b84-caf9b975203a" providerId="ADAL" clId="{810A31DF-6BE0-48EA-B552-213D125D420D}" dt="2021-11-22T10:20:31.027" v="1175" actId="478"/>
          <ac:spMkLst>
            <pc:docMk/>
            <pc:sldMk cId="3796653142" sldId="292"/>
            <ac:spMk id="28" creationId="{00000000-0000-0000-0000-000000000000}"/>
          </ac:spMkLst>
        </pc:spChg>
        <pc:spChg chg="del">
          <ac:chgData name="Catho Jacobs" userId="e679439b-12e0-4690-9b84-caf9b975203a" providerId="ADAL" clId="{810A31DF-6BE0-48EA-B552-213D125D420D}" dt="2021-11-22T10:20:31.027" v="1175" actId="478"/>
          <ac:spMkLst>
            <pc:docMk/>
            <pc:sldMk cId="3796653142" sldId="292"/>
            <ac:spMk id="29" creationId="{00000000-0000-0000-0000-000000000000}"/>
          </ac:spMkLst>
        </pc:spChg>
        <pc:spChg chg="mod">
          <ac:chgData name="Catho Jacobs" userId="e679439b-12e0-4690-9b84-caf9b975203a" providerId="ADAL" clId="{810A31DF-6BE0-48EA-B552-213D125D420D}" dt="2021-11-22T10:23:32.712" v="1200" actId="1076"/>
          <ac:spMkLst>
            <pc:docMk/>
            <pc:sldMk cId="3796653142" sldId="292"/>
            <ac:spMk id="30" creationId="{00000000-0000-0000-0000-000000000000}"/>
          </ac:spMkLst>
        </pc:spChg>
        <pc:spChg chg="mod">
          <ac:chgData name="Catho Jacobs" userId="e679439b-12e0-4690-9b84-caf9b975203a" providerId="ADAL" clId="{810A31DF-6BE0-48EA-B552-213D125D420D}" dt="2021-11-22T10:23:26.864" v="1199" actId="1076"/>
          <ac:spMkLst>
            <pc:docMk/>
            <pc:sldMk cId="3796653142" sldId="292"/>
            <ac:spMk id="31" creationId="{00000000-0000-0000-0000-000000000000}"/>
          </ac:spMkLst>
        </pc:spChg>
        <pc:spChg chg="mod">
          <ac:chgData name="Catho Jacobs" userId="e679439b-12e0-4690-9b84-caf9b975203a" providerId="ADAL" clId="{810A31DF-6BE0-48EA-B552-213D125D420D}" dt="2021-11-22T10:23:22.601" v="1198" actId="1076"/>
          <ac:spMkLst>
            <pc:docMk/>
            <pc:sldMk cId="3796653142" sldId="292"/>
            <ac:spMk id="32" creationId="{00000000-0000-0000-0000-000000000000}"/>
          </ac:spMkLst>
        </pc:spChg>
        <pc:spChg chg="mod">
          <ac:chgData name="Catho Jacobs" userId="e679439b-12e0-4690-9b84-caf9b975203a" providerId="ADAL" clId="{810A31DF-6BE0-48EA-B552-213D125D420D}" dt="2021-11-22T10:23:01.838" v="1192" actId="255"/>
          <ac:spMkLst>
            <pc:docMk/>
            <pc:sldMk cId="3796653142" sldId="292"/>
            <ac:spMk id="33" creationId="{00000000-0000-0000-0000-000000000000}"/>
          </ac:spMkLst>
        </pc:spChg>
        <pc:spChg chg="mod">
          <ac:chgData name="Catho Jacobs" userId="e679439b-12e0-4690-9b84-caf9b975203a" providerId="ADAL" clId="{810A31DF-6BE0-48EA-B552-213D125D420D}" dt="2021-11-22T10:23:20.048" v="1197" actId="1076"/>
          <ac:spMkLst>
            <pc:docMk/>
            <pc:sldMk cId="3796653142" sldId="292"/>
            <ac:spMk id="34" creationId="{00000000-0000-0000-0000-000000000000}"/>
          </ac:spMkLst>
        </pc:spChg>
        <pc:spChg chg="mod">
          <ac:chgData name="Catho Jacobs" userId="e679439b-12e0-4690-9b84-caf9b975203a" providerId="ADAL" clId="{810A31DF-6BE0-48EA-B552-213D125D420D}" dt="2021-11-22T10:22:56.947" v="1191" actId="255"/>
          <ac:spMkLst>
            <pc:docMk/>
            <pc:sldMk cId="3796653142" sldId="292"/>
            <ac:spMk id="35" creationId="{00000000-0000-0000-0000-000000000000}"/>
          </ac:spMkLst>
        </pc:spChg>
        <pc:cxnChg chg="mod">
          <ac:chgData name="Catho Jacobs" userId="e679439b-12e0-4690-9b84-caf9b975203a" providerId="ADAL" clId="{810A31DF-6BE0-48EA-B552-213D125D420D}" dt="2021-11-22T10:20:04.251" v="1169" actId="14100"/>
          <ac:cxnSpMkLst>
            <pc:docMk/>
            <pc:sldMk cId="3796653142" sldId="292"/>
            <ac:cxnSpMk id="5" creationId="{00000000-0000-0000-0000-000000000000}"/>
          </ac:cxnSpMkLst>
        </pc:cxnChg>
      </pc:sldChg>
      <pc:sldChg chg="add del">
        <pc:chgData name="Catho Jacobs" userId="e679439b-12e0-4690-9b84-caf9b975203a" providerId="ADAL" clId="{810A31DF-6BE0-48EA-B552-213D125D420D}" dt="2021-11-22T10:35:43.208" v="1211"/>
        <pc:sldMkLst>
          <pc:docMk/>
          <pc:sldMk cId="3201584454" sldId="296"/>
        </pc:sldMkLst>
      </pc:sldChg>
      <pc:sldChg chg="add del">
        <pc:chgData name="Catho Jacobs" userId="e679439b-12e0-4690-9b84-caf9b975203a" providerId="ADAL" clId="{810A31DF-6BE0-48EA-B552-213D125D420D}" dt="2021-11-22T13:02:34.887" v="4007"/>
        <pc:sldMkLst>
          <pc:docMk/>
          <pc:sldMk cId="2763649870" sldId="298"/>
        </pc:sldMkLst>
      </pc:sldChg>
      <pc:sldChg chg="modSp add del mod modNotesTx">
        <pc:chgData name="Catho Jacobs" userId="e679439b-12e0-4690-9b84-caf9b975203a" providerId="ADAL" clId="{810A31DF-6BE0-48EA-B552-213D125D420D}" dt="2021-12-20T11:03:47.890" v="6264" actId="20577"/>
        <pc:sldMkLst>
          <pc:docMk/>
          <pc:sldMk cId="2530757490" sldId="331"/>
        </pc:sldMkLst>
        <pc:spChg chg="mod">
          <ac:chgData name="Catho Jacobs" userId="e679439b-12e0-4690-9b84-caf9b975203a" providerId="ADAL" clId="{810A31DF-6BE0-48EA-B552-213D125D420D}" dt="2021-11-22T09:58:37.614" v="546" actId="14100"/>
          <ac:spMkLst>
            <pc:docMk/>
            <pc:sldMk cId="2530757490" sldId="331"/>
            <ac:spMk id="10" creationId="{CB6B6E8B-4933-469E-A8C9-2C884F3F919F}"/>
          </ac:spMkLst>
        </pc:spChg>
        <pc:spChg chg="mod">
          <ac:chgData name="Catho Jacobs" userId="e679439b-12e0-4690-9b84-caf9b975203a" providerId="ADAL" clId="{810A31DF-6BE0-48EA-B552-213D125D420D}" dt="2021-11-22T09:58:40.349" v="547" actId="14100"/>
          <ac:spMkLst>
            <pc:docMk/>
            <pc:sldMk cId="2530757490" sldId="331"/>
            <ac:spMk id="11" creationId="{DDE6A664-C5E5-4F6C-B2B3-FD28F3EC54C9}"/>
          </ac:spMkLst>
        </pc:spChg>
      </pc:sldChg>
      <pc:sldChg chg="modSp add mod modNotesTx">
        <pc:chgData name="Catho Jacobs" userId="e679439b-12e0-4690-9b84-caf9b975203a" providerId="ADAL" clId="{810A31DF-6BE0-48EA-B552-213D125D420D}" dt="2021-12-20T11:03:50.731" v="6265" actId="20577"/>
        <pc:sldMkLst>
          <pc:docMk/>
          <pc:sldMk cId="1384035178" sldId="332"/>
        </pc:sldMkLst>
        <pc:spChg chg="mod">
          <ac:chgData name="Catho Jacobs" userId="e679439b-12e0-4690-9b84-caf9b975203a" providerId="ADAL" clId="{810A31DF-6BE0-48EA-B552-213D125D420D}" dt="2021-11-22T09:58:56.998" v="561" actId="20577"/>
          <ac:spMkLst>
            <pc:docMk/>
            <pc:sldMk cId="1384035178" sldId="332"/>
            <ac:spMk id="9" creationId="{8CA1AC4B-9C36-4C2A-B84E-CFB6FB5EABB0}"/>
          </ac:spMkLst>
        </pc:spChg>
      </pc:sldChg>
      <pc:sldChg chg="modSp add mod modNotesTx">
        <pc:chgData name="Catho Jacobs" userId="e679439b-12e0-4690-9b84-caf9b975203a" providerId="ADAL" clId="{810A31DF-6BE0-48EA-B552-213D125D420D}" dt="2021-11-30T12:34:12.426" v="6082" actId="20577"/>
        <pc:sldMkLst>
          <pc:docMk/>
          <pc:sldMk cId="1272123492" sldId="334"/>
        </pc:sldMkLst>
        <pc:spChg chg="mod">
          <ac:chgData name="Catho Jacobs" userId="e679439b-12e0-4690-9b84-caf9b975203a" providerId="ADAL" clId="{810A31DF-6BE0-48EA-B552-213D125D420D}" dt="2021-11-22T09:59:31.891" v="602" actId="20577"/>
          <ac:spMkLst>
            <pc:docMk/>
            <pc:sldMk cId="1272123492" sldId="334"/>
            <ac:spMk id="9" creationId="{8CA1AC4B-9C36-4C2A-B84E-CFB6FB5EABB0}"/>
          </ac:spMkLst>
        </pc:spChg>
        <pc:spChg chg="mod">
          <ac:chgData name="Catho Jacobs" userId="e679439b-12e0-4690-9b84-caf9b975203a" providerId="ADAL" clId="{810A31DF-6BE0-48EA-B552-213D125D420D}" dt="2021-11-22T09:59:18.134" v="566" actId="14100"/>
          <ac:spMkLst>
            <pc:docMk/>
            <pc:sldMk cId="1272123492" sldId="334"/>
            <ac:spMk id="10" creationId="{CB6B6E8B-4933-469E-A8C9-2C884F3F919F}"/>
          </ac:spMkLst>
        </pc:spChg>
        <pc:spChg chg="mod">
          <ac:chgData name="Catho Jacobs" userId="e679439b-12e0-4690-9b84-caf9b975203a" providerId="ADAL" clId="{810A31DF-6BE0-48EA-B552-213D125D420D}" dt="2021-11-22T09:59:11.758" v="564" actId="14100"/>
          <ac:spMkLst>
            <pc:docMk/>
            <pc:sldMk cId="1272123492" sldId="334"/>
            <ac:spMk id="11" creationId="{DDE6A664-C5E5-4F6C-B2B3-FD28F3EC54C9}"/>
          </ac:spMkLst>
        </pc:spChg>
      </pc:sldChg>
      <pc:sldChg chg="new del">
        <pc:chgData name="Catho Jacobs" userId="e679439b-12e0-4690-9b84-caf9b975203a" providerId="ADAL" clId="{810A31DF-6BE0-48EA-B552-213D125D420D}" dt="2021-11-22T11:02:33.373" v="2100" actId="47"/>
        <pc:sldMkLst>
          <pc:docMk/>
          <pc:sldMk cId="2373563817" sldId="335"/>
        </pc:sldMkLst>
      </pc:sldChg>
      <pc:sldChg chg="addSp delSp modSp add del mod ord delAnim modAnim">
        <pc:chgData name="Catho Jacobs" userId="e679439b-12e0-4690-9b84-caf9b975203a" providerId="ADAL" clId="{810A31DF-6BE0-48EA-B552-213D125D420D}" dt="2021-11-22T11:20:03.942" v="2388" actId="47"/>
        <pc:sldMkLst>
          <pc:docMk/>
          <pc:sldMk cId="447161234" sldId="336"/>
        </pc:sldMkLst>
        <pc:spChg chg="mod">
          <ac:chgData name="Catho Jacobs" userId="e679439b-12e0-4690-9b84-caf9b975203a" providerId="ADAL" clId="{810A31DF-6BE0-48EA-B552-213D125D420D}" dt="2021-11-22T11:16:37.076" v="2272" actId="5793"/>
          <ac:spMkLst>
            <pc:docMk/>
            <pc:sldMk cId="447161234" sldId="336"/>
            <ac:spMk id="2" creationId="{4DA0FF5F-7315-4AA6-9C99-3EA1A0FE0DB3}"/>
          </ac:spMkLst>
        </pc:spChg>
        <pc:spChg chg="add del mod">
          <ac:chgData name="Catho Jacobs" userId="e679439b-12e0-4690-9b84-caf9b975203a" providerId="ADAL" clId="{810A31DF-6BE0-48EA-B552-213D125D420D}" dt="2021-11-22T10:37:39.264" v="1274"/>
          <ac:spMkLst>
            <pc:docMk/>
            <pc:sldMk cId="447161234" sldId="336"/>
            <ac:spMk id="6" creationId="{378FF264-370A-4239-BCC9-9F1E74AC07B9}"/>
          </ac:spMkLst>
        </pc:spChg>
        <pc:spChg chg="add mod">
          <ac:chgData name="Catho Jacobs" userId="e679439b-12e0-4690-9b84-caf9b975203a" providerId="ADAL" clId="{810A31DF-6BE0-48EA-B552-213D125D420D}" dt="2021-11-22T10:46:29.573" v="1350" actId="164"/>
          <ac:spMkLst>
            <pc:docMk/>
            <pc:sldMk cId="447161234" sldId="336"/>
            <ac:spMk id="7" creationId="{6FCDB79A-149D-4E3B-A878-45B525DE4710}"/>
          </ac:spMkLst>
        </pc:spChg>
        <pc:spChg chg="del">
          <ac:chgData name="Catho Jacobs" userId="e679439b-12e0-4690-9b84-caf9b975203a" providerId="ADAL" clId="{810A31DF-6BE0-48EA-B552-213D125D420D}" dt="2021-11-22T10:10:34.960" v="895" actId="478"/>
          <ac:spMkLst>
            <pc:docMk/>
            <pc:sldMk cId="447161234" sldId="336"/>
            <ac:spMk id="18" creationId="{BE8B628A-6AD0-4A4A-80AD-C93A68D0B49B}"/>
          </ac:spMkLst>
        </pc:spChg>
        <pc:spChg chg="mod">
          <ac:chgData name="Catho Jacobs" userId="e679439b-12e0-4690-9b84-caf9b975203a" providerId="ADAL" clId="{810A31DF-6BE0-48EA-B552-213D125D420D}" dt="2021-11-22T10:16:15.692" v="1083" actId="1076"/>
          <ac:spMkLst>
            <pc:docMk/>
            <pc:sldMk cId="447161234" sldId="336"/>
            <ac:spMk id="24" creationId="{78CE5B40-E205-45C9-9A02-0126AEA568E9}"/>
          </ac:spMkLst>
        </pc:spChg>
        <pc:spChg chg="mod">
          <ac:chgData name="Catho Jacobs" userId="e679439b-12e0-4690-9b84-caf9b975203a" providerId="ADAL" clId="{810A31DF-6BE0-48EA-B552-213D125D420D}" dt="2021-11-22T10:16:15.692" v="1083" actId="1076"/>
          <ac:spMkLst>
            <pc:docMk/>
            <pc:sldMk cId="447161234" sldId="336"/>
            <ac:spMk id="25" creationId="{780CCF31-99B0-44B9-9DC9-34E6DC5655FB}"/>
          </ac:spMkLst>
        </pc:spChg>
        <pc:spChg chg="mod">
          <ac:chgData name="Catho Jacobs" userId="e679439b-12e0-4690-9b84-caf9b975203a" providerId="ADAL" clId="{810A31DF-6BE0-48EA-B552-213D125D420D}" dt="2021-11-22T10:16:15.692" v="1083" actId="1076"/>
          <ac:spMkLst>
            <pc:docMk/>
            <pc:sldMk cId="447161234" sldId="336"/>
            <ac:spMk id="26" creationId="{953667E8-DB24-4ADB-BCA7-F9AA6C87AC67}"/>
          </ac:spMkLst>
        </pc:spChg>
        <pc:spChg chg="mod">
          <ac:chgData name="Catho Jacobs" userId="e679439b-12e0-4690-9b84-caf9b975203a" providerId="ADAL" clId="{810A31DF-6BE0-48EA-B552-213D125D420D}" dt="2021-11-22T10:16:15.692" v="1083" actId="1076"/>
          <ac:spMkLst>
            <pc:docMk/>
            <pc:sldMk cId="447161234" sldId="336"/>
            <ac:spMk id="27" creationId="{9BF02C45-C059-4DE5-8F4B-D550AF0DCE98}"/>
          </ac:spMkLst>
        </pc:spChg>
        <pc:spChg chg="mod">
          <ac:chgData name="Catho Jacobs" userId="e679439b-12e0-4690-9b84-caf9b975203a" providerId="ADAL" clId="{810A31DF-6BE0-48EA-B552-213D125D420D}" dt="2021-11-22T10:46:12.212" v="1347" actId="1076"/>
          <ac:spMkLst>
            <pc:docMk/>
            <pc:sldMk cId="447161234" sldId="336"/>
            <ac:spMk id="28" creationId="{7045981F-7CB3-44C0-9D56-DB18677A561F}"/>
          </ac:spMkLst>
        </pc:spChg>
        <pc:spChg chg="mod">
          <ac:chgData name="Catho Jacobs" userId="e679439b-12e0-4690-9b84-caf9b975203a" providerId="ADAL" clId="{810A31DF-6BE0-48EA-B552-213D125D420D}" dt="2021-11-22T10:46:07.228" v="1344" actId="1076"/>
          <ac:spMkLst>
            <pc:docMk/>
            <pc:sldMk cId="447161234" sldId="336"/>
            <ac:spMk id="29" creationId="{566899BE-1B6D-4128-85C7-C6276A7E9115}"/>
          </ac:spMkLst>
        </pc:spChg>
        <pc:spChg chg="mod">
          <ac:chgData name="Catho Jacobs" userId="e679439b-12e0-4690-9b84-caf9b975203a" providerId="ADAL" clId="{810A31DF-6BE0-48EA-B552-213D125D420D}" dt="2021-11-22T10:46:09.348" v="1345" actId="1076"/>
          <ac:spMkLst>
            <pc:docMk/>
            <pc:sldMk cId="447161234" sldId="336"/>
            <ac:spMk id="30" creationId="{CC6C46E4-E2C6-47F7-85B0-F9EFED80222B}"/>
          </ac:spMkLst>
        </pc:spChg>
        <pc:spChg chg="mod">
          <ac:chgData name="Catho Jacobs" userId="e679439b-12e0-4690-9b84-caf9b975203a" providerId="ADAL" clId="{810A31DF-6BE0-48EA-B552-213D125D420D}" dt="2021-11-22T11:04:03.827" v="2124"/>
          <ac:spMkLst>
            <pc:docMk/>
            <pc:sldMk cId="447161234" sldId="336"/>
            <ac:spMk id="36" creationId="{011F8EE1-62D3-4EFD-BB0E-9D2363882A57}"/>
          </ac:spMkLst>
        </pc:spChg>
        <pc:spChg chg="mod">
          <ac:chgData name="Catho Jacobs" userId="e679439b-12e0-4690-9b84-caf9b975203a" providerId="ADAL" clId="{810A31DF-6BE0-48EA-B552-213D125D420D}" dt="2021-11-22T11:14:08.306" v="2268"/>
          <ac:spMkLst>
            <pc:docMk/>
            <pc:sldMk cId="447161234" sldId="336"/>
            <ac:spMk id="41" creationId="{BB8E9A0F-B76A-4BE3-B8E6-59E13D8B2850}"/>
          </ac:spMkLst>
        </pc:spChg>
        <pc:spChg chg="mod">
          <ac:chgData name="Catho Jacobs" userId="e679439b-12e0-4690-9b84-caf9b975203a" providerId="ADAL" clId="{810A31DF-6BE0-48EA-B552-213D125D420D}" dt="2021-11-22T11:14:08.306" v="2268"/>
          <ac:spMkLst>
            <pc:docMk/>
            <pc:sldMk cId="447161234" sldId="336"/>
            <ac:spMk id="42" creationId="{FFA4059D-D047-4AD2-80D5-BEF297A470AA}"/>
          </ac:spMkLst>
        </pc:spChg>
        <pc:grpChg chg="add del mod">
          <ac:chgData name="Catho Jacobs" userId="e679439b-12e0-4690-9b84-caf9b975203a" providerId="ADAL" clId="{810A31DF-6BE0-48EA-B552-213D125D420D}" dt="2021-11-22T11:04:03.507" v="2123" actId="478"/>
          <ac:grpSpMkLst>
            <pc:docMk/>
            <pc:sldMk cId="447161234" sldId="336"/>
            <ac:grpSpMk id="12" creationId="{8EA6BFE8-C0A4-4300-878A-6BD6D730C539}"/>
          </ac:grpSpMkLst>
        </pc:grpChg>
        <pc:grpChg chg="add mod">
          <ac:chgData name="Catho Jacobs" userId="e679439b-12e0-4690-9b84-caf9b975203a" providerId="ADAL" clId="{810A31DF-6BE0-48EA-B552-213D125D420D}" dt="2021-11-22T11:04:03.827" v="2124"/>
          <ac:grpSpMkLst>
            <pc:docMk/>
            <pc:sldMk cId="447161234" sldId="336"/>
            <ac:grpSpMk id="34" creationId="{015DA4B8-8DA2-4276-922B-170EDFD98C76}"/>
          </ac:grpSpMkLst>
        </pc:grpChg>
        <pc:grpChg chg="add mod">
          <ac:chgData name="Catho Jacobs" userId="e679439b-12e0-4690-9b84-caf9b975203a" providerId="ADAL" clId="{810A31DF-6BE0-48EA-B552-213D125D420D}" dt="2021-11-22T11:14:08.306" v="2268"/>
          <ac:grpSpMkLst>
            <pc:docMk/>
            <pc:sldMk cId="447161234" sldId="336"/>
            <ac:grpSpMk id="40" creationId="{582EC3A6-940E-4C83-9256-AAAB34AAD984}"/>
          </ac:grpSpMkLst>
        </pc:grpChg>
        <pc:graphicFrameChg chg="add del mod">
          <ac:chgData name="Catho Jacobs" userId="e679439b-12e0-4690-9b84-caf9b975203a" providerId="ADAL" clId="{810A31DF-6BE0-48EA-B552-213D125D420D}" dt="2021-11-22T10:40:22.008" v="1314" actId="478"/>
          <ac:graphicFrameMkLst>
            <pc:docMk/>
            <pc:sldMk cId="447161234" sldId="336"/>
            <ac:graphicFrameMk id="8" creationId="{6E2212BD-407B-4BD2-8432-6487BF6F56CF}"/>
          </ac:graphicFrameMkLst>
        </pc:graphicFrameChg>
        <pc:graphicFrameChg chg="add del mod">
          <ac:chgData name="Catho Jacobs" userId="e679439b-12e0-4690-9b84-caf9b975203a" providerId="ADAL" clId="{810A31DF-6BE0-48EA-B552-213D125D420D}" dt="2021-11-22T10:40:42.801" v="1317" actId="478"/>
          <ac:graphicFrameMkLst>
            <pc:docMk/>
            <pc:sldMk cId="447161234" sldId="336"/>
            <ac:graphicFrameMk id="9" creationId="{E37D2086-2475-494B-A64C-D3ECE4B64748}"/>
          </ac:graphicFrameMkLst>
        </pc:graphicFrameChg>
        <pc:graphicFrameChg chg="mod modGraphic">
          <ac:chgData name="Catho Jacobs" userId="e679439b-12e0-4690-9b84-caf9b975203a" providerId="ADAL" clId="{810A31DF-6BE0-48EA-B552-213D125D420D}" dt="2021-11-22T10:46:03.100" v="1343" actId="1076"/>
          <ac:graphicFrameMkLst>
            <pc:docMk/>
            <pc:sldMk cId="447161234" sldId="336"/>
            <ac:graphicFrameMk id="23" creationId="{329B026E-51DB-407A-B9E9-C3A5AF236D65}"/>
          </ac:graphicFrameMkLst>
        </pc:graphicFrameChg>
        <pc:picChg chg="add del mod">
          <ac:chgData name="Catho Jacobs" userId="e679439b-12e0-4690-9b84-caf9b975203a" providerId="ADAL" clId="{810A31DF-6BE0-48EA-B552-213D125D420D}" dt="2021-11-22T10:37:06.776" v="1230" actId="478"/>
          <ac:picMkLst>
            <pc:docMk/>
            <pc:sldMk cId="447161234" sldId="336"/>
            <ac:picMk id="3" creationId="{F3B36A85-9A93-4E54-8740-21AE037490E8}"/>
          </ac:picMkLst>
        </pc:picChg>
        <pc:picChg chg="add del mod">
          <ac:chgData name="Catho Jacobs" userId="e679439b-12e0-4690-9b84-caf9b975203a" providerId="ADAL" clId="{810A31DF-6BE0-48EA-B552-213D125D420D}" dt="2021-11-22T10:37:07.257" v="1231" actId="478"/>
          <ac:picMkLst>
            <pc:docMk/>
            <pc:sldMk cId="447161234" sldId="336"/>
            <ac:picMk id="5" creationId="{4EA2344E-DB29-4F1F-BE40-EFBE97D56DF8}"/>
          </ac:picMkLst>
        </pc:picChg>
        <pc:picChg chg="add del mod">
          <ac:chgData name="Catho Jacobs" userId="e679439b-12e0-4690-9b84-caf9b975203a" providerId="ADAL" clId="{810A31DF-6BE0-48EA-B552-213D125D420D}" dt="2021-11-22T10:36:51.084" v="1227" actId="478"/>
          <ac:picMkLst>
            <pc:docMk/>
            <pc:sldMk cId="447161234" sldId="336"/>
            <ac:picMk id="17" creationId="{F3EECD88-E1E3-4E60-90FD-E4F265FD0012}"/>
          </ac:picMkLst>
        </pc:picChg>
        <pc:picChg chg="add del mod">
          <ac:chgData name="Catho Jacobs" userId="e679439b-12e0-4690-9b84-caf9b975203a" providerId="ADAL" clId="{810A31DF-6BE0-48EA-B552-213D125D420D}" dt="2021-11-22T10:36:50.586" v="1226" actId="478"/>
          <ac:picMkLst>
            <pc:docMk/>
            <pc:sldMk cId="447161234" sldId="336"/>
            <ac:picMk id="19" creationId="{E74B1F44-A91A-47AA-8A96-B126DFC88B64}"/>
          </ac:picMkLst>
        </pc:picChg>
        <pc:picChg chg="add mod ord">
          <ac:chgData name="Catho Jacobs" userId="e679439b-12e0-4690-9b84-caf9b975203a" providerId="ADAL" clId="{810A31DF-6BE0-48EA-B552-213D125D420D}" dt="2021-11-22T10:46:29.573" v="1350" actId="164"/>
          <ac:picMkLst>
            <pc:docMk/>
            <pc:sldMk cId="447161234" sldId="336"/>
            <ac:picMk id="20" creationId="{06B7A627-B4AA-4646-B01B-3782818C4C1A}"/>
          </ac:picMkLst>
        </pc:picChg>
        <pc:picChg chg="add del mod">
          <ac:chgData name="Catho Jacobs" userId="e679439b-12e0-4690-9b84-caf9b975203a" providerId="ADAL" clId="{810A31DF-6BE0-48EA-B552-213D125D420D}" dt="2021-11-22T11:04:03.507" v="2123" actId="478"/>
          <ac:picMkLst>
            <pc:docMk/>
            <pc:sldMk cId="447161234" sldId="336"/>
            <ac:picMk id="21" creationId="{F4BF61B9-5CBF-442F-887A-049B1A7C5A47}"/>
          </ac:picMkLst>
        </pc:picChg>
        <pc:picChg chg="add del mod">
          <ac:chgData name="Catho Jacobs" userId="e679439b-12e0-4690-9b84-caf9b975203a" providerId="ADAL" clId="{810A31DF-6BE0-48EA-B552-213D125D420D}" dt="2021-11-22T11:04:03.507" v="2123" actId="478"/>
          <ac:picMkLst>
            <pc:docMk/>
            <pc:sldMk cId="447161234" sldId="336"/>
            <ac:picMk id="31" creationId="{3650CC5C-D2C0-42E9-B60A-A190BA393F40}"/>
          </ac:picMkLst>
        </pc:picChg>
        <pc:picChg chg="add del mod">
          <ac:chgData name="Catho Jacobs" userId="e679439b-12e0-4690-9b84-caf9b975203a" providerId="ADAL" clId="{810A31DF-6BE0-48EA-B552-213D125D420D}" dt="2021-11-22T11:04:03.507" v="2123" actId="478"/>
          <ac:picMkLst>
            <pc:docMk/>
            <pc:sldMk cId="447161234" sldId="336"/>
            <ac:picMk id="32" creationId="{2CB690B3-BB94-49BE-BB40-2BE8E32098A2}"/>
          </ac:picMkLst>
        </pc:picChg>
        <pc:picChg chg="add mod">
          <ac:chgData name="Catho Jacobs" userId="e679439b-12e0-4690-9b84-caf9b975203a" providerId="ADAL" clId="{810A31DF-6BE0-48EA-B552-213D125D420D}" dt="2021-11-22T11:04:03.827" v="2124"/>
          <ac:picMkLst>
            <pc:docMk/>
            <pc:sldMk cId="447161234" sldId="336"/>
            <ac:picMk id="33" creationId="{3D94E77C-EC8A-49C7-BB67-B65D0A62AC37}"/>
          </ac:picMkLst>
        </pc:picChg>
        <pc:picChg chg="mod">
          <ac:chgData name="Catho Jacobs" userId="e679439b-12e0-4690-9b84-caf9b975203a" providerId="ADAL" clId="{810A31DF-6BE0-48EA-B552-213D125D420D}" dt="2021-11-22T11:04:03.827" v="2124"/>
          <ac:picMkLst>
            <pc:docMk/>
            <pc:sldMk cId="447161234" sldId="336"/>
            <ac:picMk id="35" creationId="{A9DEE898-CDFF-4C10-AD72-7E2748D3F0FE}"/>
          </ac:picMkLst>
        </pc:picChg>
        <pc:picChg chg="add mod">
          <ac:chgData name="Catho Jacobs" userId="e679439b-12e0-4690-9b84-caf9b975203a" providerId="ADAL" clId="{810A31DF-6BE0-48EA-B552-213D125D420D}" dt="2021-11-22T11:04:03.827" v="2124"/>
          <ac:picMkLst>
            <pc:docMk/>
            <pc:sldMk cId="447161234" sldId="336"/>
            <ac:picMk id="37" creationId="{2253FA25-4C33-4386-9564-EE9A45DF5F99}"/>
          </ac:picMkLst>
        </pc:picChg>
        <pc:picChg chg="add mod">
          <ac:chgData name="Catho Jacobs" userId="e679439b-12e0-4690-9b84-caf9b975203a" providerId="ADAL" clId="{810A31DF-6BE0-48EA-B552-213D125D420D}" dt="2021-11-22T11:04:03.827" v="2124"/>
          <ac:picMkLst>
            <pc:docMk/>
            <pc:sldMk cId="447161234" sldId="336"/>
            <ac:picMk id="38" creationId="{189AE35D-3298-4915-A7E2-CF3BC403F14C}"/>
          </ac:picMkLst>
        </pc:picChg>
        <pc:picChg chg="add mod">
          <ac:chgData name="Catho Jacobs" userId="e679439b-12e0-4690-9b84-caf9b975203a" providerId="ADAL" clId="{810A31DF-6BE0-48EA-B552-213D125D420D}" dt="2021-11-22T11:04:03.827" v="2124"/>
          <ac:picMkLst>
            <pc:docMk/>
            <pc:sldMk cId="447161234" sldId="336"/>
            <ac:picMk id="39" creationId="{871AE4B4-9E79-4C60-A7AA-093463AB1A2D}"/>
          </ac:picMkLst>
        </pc:picChg>
      </pc:sldChg>
      <pc:sldChg chg="add del">
        <pc:chgData name="Catho Jacobs" userId="e679439b-12e0-4690-9b84-caf9b975203a" providerId="ADAL" clId="{810A31DF-6BE0-48EA-B552-213D125D420D}" dt="2021-11-22T11:02:29.841" v="2098" actId="47"/>
        <pc:sldMkLst>
          <pc:docMk/>
          <pc:sldMk cId="2922140722" sldId="337"/>
        </pc:sldMkLst>
      </pc:sldChg>
      <pc:sldChg chg="add del">
        <pc:chgData name="Catho Jacobs" userId="e679439b-12e0-4690-9b84-caf9b975203a" providerId="ADAL" clId="{810A31DF-6BE0-48EA-B552-213D125D420D}" dt="2021-11-22T11:02:32.120" v="2099" actId="47"/>
        <pc:sldMkLst>
          <pc:docMk/>
          <pc:sldMk cId="2007714240" sldId="338"/>
        </pc:sldMkLst>
      </pc:sldChg>
      <pc:sldChg chg="add del">
        <pc:chgData name="Catho Jacobs" userId="e679439b-12e0-4690-9b84-caf9b975203a" providerId="ADAL" clId="{810A31DF-6BE0-48EA-B552-213D125D420D}" dt="2021-11-22T10:25:37.318" v="1202" actId="47"/>
        <pc:sldMkLst>
          <pc:docMk/>
          <pc:sldMk cId="1644471854" sldId="339"/>
        </pc:sldMkLst>
      </pc:sldChg>
      <pc:sldChg chg="addSp modSp add del mod modAnim">
        <pc:chgData name="Catho Jacobs" userId="e679439b-12e0-4690-9b84-caf9b975203a" providerId="ADAL" clId="{810A31DF-6BE0-48EA-B552-213D125D420D}" dt="2021-11-22T11:02:27.863" v="2096" actId="47"/>
        <pc:sldMkLst>
          <pc:docMk/>
          <pc:sldMk cId="3620702759" sldId="339"/>
        </pc:sldMkLst>
        <pc:spChg chg="mod">
          <ac:chgData name="Catho Jacobs" userId="e679439b-12e0-4690-9b84-caf9b975203a" providerId="ADAL" clId="{810A31DF-6BE0-48EA-B552-213D125D420D}" dt="2021-11-22T10:43:45.225" v="1322" actId="962"/>
          <ac:spMkLst>
            <pc:docMk/>
            <pc:sldMk cId="3620702759" sldId="339"/>
            <ac:spMk id="24" creationId="{00000000-0000-0000-0000-000000000000}"/>
          </ac:spMkLst>
        </pc:spChg>
        <pc:picChg chg="add mod">
          <ac:chgData name="Catho Jacobs" userId="e679439b-12e0-4690-9b84-caf9b975203a" providerId="ADAL" clId="{810A31DF-6BE0-48EA-B552-213D125D420D}" dt="2021-11-22T10:44:52.229" v="1328" actId="1076"/>
          <ac:picMkLst>
            <pc:docMk/>
            <pc:sldMk cId="3620702759" sldId="339"/>
            <ac:picMk id="6" creationId="{E7982370-1383-4F8E-9D47-01671AEE5B9A}"/>
          </ac:picMkLst>
        </pc:picChg>
      </pc:sldChg>
      <pc:sldChg chg="addSp delSp modSp add del mod">
        <pc:chgData name="Catho Jacobs" userId="e679439b-12e0-4690-9b84-caf9b975203a" providerId="ADAL" clId="{810A31DF-6BE0-48EA-B552-213D125D420D}" dt="2021-11-30T14:59:55.853" v="6116" actId="47"/>
        <pc:sldMkLst>
          <pc:docMk/>
          <pc:sldMk cId="910107259" sldId="340"/>
        </pc:sldMkLst>
        <pc:spChg chg="mod">
          <ac:chgData name="Catho Jacobs" userId="e679439b-12e0-4690-9b84-caf9b975203a" providerId="ADAL" clId="{810A31DF-6BE0-48EA-B552-213D125D420D}" dt="2021-11-22T10:48:27.418" v="1380" actId="20577"/>
          <ac:spMkLst>
            <pc:docMk/>
            <pc:sldMk cId="910107259" sldId="340"/>
            <ac:spMk id="2" creationId="{4DA0FF5F-7315-4AA6-9C99-3EA1A0FE0DB3}"/>
          </ac:spMkLst>
        </pc:spChg>
        <pc:spChg chg="add mod">
          <ac:chgData name="Catho Jacobs" userId="e679439b-12e0-4690-9b84-caf9b975203a" providerId="ADAL" clId="{810A31DF-6BE0-48EA-B552-213D125D420D}" dt="2021-11-22T10:47:40.924" v="1363" actId="1582"/>
          <ac:spMkLst>
            <pc:docMk/>
            <pc:sldMk cId="910107259" sldId="340"/>
            <ac:spMk id="3" creationId="{6A1E071B-865D-4BFF-A947-6F4CC9E3CA67}"/>
          </ac:spMkLst>
        </pc:spChg>
        <pc:spChg chg="mod">
          <ac:chgData name="Catho Jacobs" userId="e679439b-12e0-4690-9b84-caf9b975203a" providerId="ADAL" clId="{810A31DF-6BE0-48EA-B552-213D125D420D}" dt="2021-11-22T10:48:30.975" v="1386" actId="20577"/>
          <ac:spMkLst>
            <pc:docMk/>
            <pc:sldMk cId="910107259" sldId="340"/>
            <ac:spMk id="24" creationId="{78CE5B40-E205-45C9-9A02-0126AEA568E9}"/>
          </ac:spMkLst>
        </pc:spChg>
        <pc:spChg chg="mod">
          <ac:chgData name="Catho Jacobs" userId="e679439b-12e0-4690-9b84-caf9b975203a" providerId="ADAL" clId="{810A31DF-6BE0-48EA-B552-213D125D420D}" dt="2021-11-22T10:48:50.300" v="1403" actId="1076"/>
          <ac:spMkLst>
            <pc:docMk/>
            <pc:sldMk cId="910107259" sldId="340"/>
            <ac:spMk id="25" creationId="{780CCF31-99B0-44B9-9DC9-34E6DC5655FB}"/>
          </ac:spMkLst>
        </pc:spChg>
        <pc:spChg chg="mod">
          <ac:chgData name="Catho Jacobs" userId="e679439b-12e0-4690-9b84-caf9b975203a" providerId="ADAL" clId="{810A31DF-6BE0-48EA-B552-213D125D420D}" dt="2021-11-22T10:48:35.207" v="1392" actId="20577"/>
          <ac:spMkLst>
            <pc:docMk/>
            <pc:sldMk cId="910107259" sldId="340"/>
            <ac:spMk id="28" creationId="{7045981F-7CB3-44C0-9D56-DB18677A561F}"/>
          </ac:spMkLst>
        </pc:spChg>
        <pc:spChg chg="add mod">
          <ac:chgData name="Catho Jacobs" userId="e679439b-12e0-4690-9b84-caf9b975203a" providerId="ADAL" clId="{810A31DF-6BE0-48EA-B552-213D125D420D}" dt="2021-11-22T10:47:48.837" v="1365" actId="1076"/>
          <ac:spMkLst>
            <pc:docMk/>
            <pc:sldMk cId="910107259" sldId="340"/>
            <ac:spMk id="33" creationId="{BB0429E8-883E-4BE2-8AAD-127E9C512BB3}"/>
          </ac:spMkLst>
        </pc:spChg>
        <pc:spChg chg="mod">
          <ac:chgData name="Catho Jacobs" userId="e679439b-12e0-4690-9b84-caf9b975203a" providerId="ADAL" clId="{810A31DF-6BE0-48EA-B552-213D125D420D}" dt="2021-11-22T10:56:10.286" v="1803"/>
          <ac:spMkLst>
            <pc:docMk/>
            <pc:sldMk cId="910107259" sldId="340"/>
            <ac:spMk id="36" creationId="{CFF32341-4392-4C2E-AB87-2E33B7AF45A0}"/>
          </ac:spMkLst>
        </pc:spChg>
        <pc:spChg chg="mod">
          <ac:chgData name="Catho Jacobs" userId="e679439b-12e0-4690-9b84-caf9b975203a" providerId="ADAL" clId="{810A31DF-6BE0-48EA-B552-213D125D420D}" dt="2021-11-22T11:13:57.465" v="2262"/>
          <ac:spMkLst>
            <pc:docMk/>
            <pc:sldMk cId="910107259" sldId="340"/>
            <ac:spMk id="40" creationId="{EE8F688C-87DF-4CF3-9033-1B835E352BFB}"/>
          </ac:spMkLst>
        </pc:spChg>
        <pc:spChg chg="mod">
          <ac:chgData name="Catho Jacobs" userId="e679439b-12e0-4690-9b84-caf9b975203a" providerId="ADAL" clId="{810A31DF-6BE0-48EA-B552-213D125D420D}" dt="2021-11-22T11:13:57.465" v="2262"/>
          <ac:spMkLst>
            <pc:docMk/>
            <pc:sldMk cId="910107259" sldId="340"/>
            <ac:spMk id="41" creationId="{98E5B2C1-D6A1-4305-B791-50FD3AF05973}"/>
          </ac:spMkLst>
        </pc:spChg>
        <pc:grpChg chg="del mod">
          <ac:chgData name="Catho Jacobs" userId="e679439b-12e0-4690-9b84-caf9b975203a" providerId="ADAL" clId="{810A31DF-6BE0-48EA-B552-213D125D420D}" dt="2021-11-22T11:25:43.311" v="2484" actId="478"/>
          <ac:grpSpMkLst>
            <pc:docMk/>
            <pc:sldMk cId="910107259" sldId="340"/>
            <ac:grpSpMk id="12" creationId="{8EA6BFE8-C0A4-4300-878A-6BD6D730C539}"/>
          </ac:grpSpMkLst>
        </pc:grpChg>
        <pc:grpChg chg="add del mod">
          <ac:chgData name="Catho Jacobs" userId="e679439b-12e0-4690-9b84-caf9b975203a" providerId="ADAL" clId="{810A31DF-6BE0-48EA-B552-213D125D420D}" dt="2021-11-22T10:56:14.125" v="1805" actId="478"/>
          <ac:grpSpMkLst>
            <pc:docMk/>
            <pc:sldMk cId="910107259" sldId="340"/>
            <ac:grpSpMk id="34" creationId="{72834A6C-C031-49C9-BCD2-D71B952D012F}"/>
          </ac:grpSpMkLst>
        </pc:grpChg>
        <pc:grpChg chg="add del mod">
          <ac:chgData name="Catho Jacobs" userId="e679439b-12e0-4690-9b84-caf9b975203a" providerId="ADAL" clId="{810A31DF-6BE0-48EA-B552-213D125D420D}" dt="2021-11-22T11:25:43.311" v="2484" actId="478"/>
          <ac:grpSpMkLst>
            <pc:docMk/>
            <pc:sldMk cId="910107259" sldId="340"/>
            <ac:grpSpMk id="39" creationId="{15E3F08F-978E-4C31-9584-897751788E16}"/>
          </ac:grpSpMkLst>
        </pc:grpChg>
        <pc:graphicFrameChg chg="modGraphic">
          <ac:chgData name="Catho Jacobs" userId="e679439b-12e0-4690-9b84-caf9b975203a" providerId="ADAL" clId="{810A31DF-6BE0-48EA-B552-213D125D420D}" dt="2021-11-22T11:03:05.156" v="2106" actId="20577"/>
          <ac:graphicFrameMkLst>
            <pc:docMk/>
            <pc:sldMk cId="910107259" sldId="340"/>
            <ac:graphicFrameMk id="23" creationId="{329B026E-51DB-407A-B9E9-C3A5AF236D65}"/>
          </ac:graphicFrameMkLst>
        </pc:graphicFrameChg>
        <pc:picChg chg="del mod">
          <ac:chgData name="Catho Jacobs" userId="e679439b-12e0-4690-9b84-caf9b975203a" providerId="ADAL" clId="{810A31DF-6BE0-48EA-B552-213D125D420D}" dt="2021-11-22T11:25:43.311" v="2484" actId="478"/>
          <ac:picMkLst>
            <pc:docMk/>
            <pc:sldMk cId="910107259" sldId="340"/>
            <ac:picMk id="21" creationId="{F4BF61B9-5CBF-442F-887A-049B1A7C5A47}"/>
          </ac:picMkLst>
        </pc:picChg>
        <pc:picChg chg="del mod">
          <ac:chgData name="Catho Jacobs" userId="e679439b-12e0-4690-9b84-caf9b975203a" providerId="ADAL" clId="{810A31DF-6BE0-48EA-B552-213D125D420D}" dt="2021-11-22T11:25:43.311" v="2484" actId="478"/>
          <ac:picMkLst>
            <pc:docMk/>
            <pc:sldMk cId="910107259" sldId="340"/>
            <ac:picMk id="31" creationId="{3650CC5C-D2C0-42E9-B60A-A190BA393F40}"/>
          </ac:picMkLst>
        </pc:picChg>
        <pc:picChg chg="del mod">
          <ac:chgData name="Catho Jacobs" userId="e679439b-12e0-4690-9b84-caf9b975203a" providerId="ADAL" clId="{810A31DF-6BE0-48EA-B552-213D125D420D}" dt="2021-11-22T11:25:43.311" v="2484" actId="478"/>
          <ac:picMkLst>
            <pc:docMk/>
            <pc:sldMk cId="910107259" sldId="340"/>
            <ac:picMk id="32" creationId="{2CB690B3-BB94-49BE-BB40-2BE8E32098A2}"/>
          </ac:picMkLst>
        </pc:picChg>
        <pc:picChg chg="mod">
          <ac:chgData name="Catho Jacobs" userId="e679439b-12e0-4690-9b84-caf9b975203a" providerId="ADAL" clId="{810A31DF-6BE0-48EA-B552-213D125D420D}" dt="2021-11-22T10:56:10.286" v="1803"/>
          <ac:picMkLst>
            <pc:docMk/>
            <pc:sldMk cId="910107259" sldId="340"/>
            <ac:picMk id="35" creationId="{E87A62EB-1883-47E3-BE00-1DFB82F58C5B}"/>
          </ac:picMkLst>
        </pc:picChg>
        <pc:picChg chg="add del mod">
          <ac:chgData name="Catho Jacobs" userId="e679439b-12e0-4690-9b84-caf9b975203a" providerId="ADAL" clId="{810A31DF-6BE0-48EA-B552-213D125D420D}" dt="2021-11-22T11:03:01.291" v="2104" actId="21"/>
          <ac:picMkLst>
            <pc:docMk/>
            <pc:sldMk cId="910107259" sldId="340"/>
            <ac:picMk id="37" creationId="{F8B18CEA-6E56-4C44-A880-FB39C3DFAA4C}"/>
          </ac:picMkLst>
        </pc:picChg>
        <pc:picChg chg="add mod">
          <ac:chgData name="Catho Jacobs" userId="e679439b-12e0-4690-9b84-caf9b975203a" providerId="ADAL" clId="{810A31DF-6BE0-48EA-B552-213D125D420D}" dt="2021-11-22T11:03:27.392" v="2113" actId="1076"/>
          <ac:picMkLst>
            <pc:docMk/>
            <pc:sldMk cId="910107259" sldId="340"/>
            <ac:picMk id="38" creationId="{CF029A0F-D07B-44E9-8CE8-ABD2388812AD}"/>
          </ac:picMkLst>
        </pc:picChg>
      </pc:sldChg>
      <pc:sldChg chg="addSp modSp add del mod">
        <pc:chgData name="Catho Jacobs" userId="e679439b-12e0-4690-9b84-caf9b975203a" providerId="ADAL" clId="{810A31DF-6BE0-48EA-B552-213D125D420D}" dt="2021-11-30T14:59:55.853" v="6116" actId="47"/>
        <pc:sldMkLst>
          <pc:docMk/>
          <pc:sldMk cId="1956443437" sldId="341"/>
        </pc:sldMkLst>
        <pc:spChg chg="add mod">
          <ac:chgData name="Catho Jacobs" userId="e679439b-12e0-4690-9b84-caf9b975203a" providerId="ADAL" clId="{810A31DF-6BE0-48EA-B552-213D125D420D}" dt="2021-11-22T13:03:16.357" v="4085" actId="20577"/>
          <ac:spMkLst>
            <pc:docMk/>
            <pc:sldMk cId="1956443437" sldId="341"/>
            <ac:spMk id="3" creationId="{14E02DF7-2621-49BC-9563-D04E733A6D21}"/>
          </ac:spMkLst>
        </pc:spChg>
        <pc:spChg chg="add mod">
          <ac:chgData name="Catho Jacobs" userId="e679439b-12e0-4690-9b84-caf9b975203a" providerId="ADAL" clId="{810A31DF-6BE0-48EA-B552-213D125D420D}" dt="2021-11-22T13:04:20.577" v="4211" actId="1076"/>
          <ac:spMkLst>
            <pc:docMk/>
            <pc:sldMk cId="1956443437" sldId="341"/>
            <ac:spMk id="12" creationId="{31C0ED97-3CF2-4F43-B4BC-78DCFAEB3588}"/>
          </ac:spMkLst>
        </pc:spChg>
        <pc:spChg chg="mod">
          <ac:chgData name="Catho Jacobs" userId="e679439b-12e0-4690-9b84-caf9b975203a" providerId="ADAL" clId="{810A31DF-6BE0-48EA-B552-213D125D420D}" dt="2021-11-22T11:32:17.697" v="2846" actId="20577"/>
          <ac:spMkLst>
            <pc:docMk/>
            <pc:sldMk cId="1956443437" sldId="341"/>
            <ac:spMk id="18" creationId="{BE8B628A-6AD0-4A4A-80AD-C93A68D0B49B}"/>
          </ac:spMkLst>
        </pc:spChg>
        <pc:picChg chg="add mod">
          <ac:chgData name="Catho Jacobs" userId="e679439b-12e0-4690-9b84-caf9b975203a" providerId="ADAL" clId="{810A31DF-6BE0-48EA-B552-213D125D420D}" dt="2021-11-22T13:02:49.657" v="4015" actId="1076"/>
          <ac:picMkLst>
            <pc:docMk/>
            <pc:sldMk cId="1956443437" sldId="341"/>
            <ac:picMk id="2" creationId="{3A74B26B-2ED1-4D43-9AF4-7073236BF1FD}"/>
          </ac:picMkLst>
        </pc:picChg>
        <pc:picChg chg="add mod">
          <ac:chgData name="Catho Jacobs" userId="e679439b-12e0-4690-9b84-caf9b975203a" providerId="ADAL" clId="{810A31DF-6BE0-48EA-B552-213D125D420D}" dt="2021-11-22T13:03:32.033" v="4090" actId="1076"/>
          <ac:picMkLst>
            <pc:docMk/>
            <pc:sldMk cId="1956443437" sldId="341"/>
            <ac:picMk id="5" creationId="{75245FFA-D4B6-4413-9C80-152BCCF65FB4}"/>
          </ac:picMkLst>
        </pc:picChg>
      </pc:sldChg>
      <pc:sldChg chg="addSp modSp add del mod">
        <pc:chgData name="Catho Jacobs" userId="e679439b-12e0-4690-9b84-caf9b975203a" providerId="ADAL" clId="{810A31DF-6BE0-48EA-B552-213D125D420D}" dt="2021-11-22T10:54:07.517" v="1641" actId="47"/>
        <pc:sldMkLst>
          <pc:docMk/>
          <pc:sldMk cId="2225513167" sldId="342"/>
        </pc:sldMkLst>
        <pc:spChg chg="mod">
          <ac:chgData name="Catho Jacobs" userId="e679439b-12e0-4690-9b84-caf9b975203a" providerId="ADAL" clId="{810A31DF-6BE0-48EA-B552-213D125D420D}" dt="2021-11-22T10:48:07.311" v="1370"/>
          <ac:spMkLst>
            <pc:docMk/>
            <pc:sldMk cId="2225513167" sldId="342"/>
            <ac:spMk id="35" creationId="{1D9C56D9-D0A2-4587-8D71-058CAF2E25E1}"/>
          </ac:spMkLst>
        </pc:spChg>
        <pc:spChg chg="mod">
          <ac:chgData name="Catho Jacobs" userId="e679439b-12e0-4690-9b84-caf9b975203a" providerId="ADAL" clId="{810A31DF-6BE0-48EA-B552-213D125D420D}" dt="2021-11-22T10:48:17.462" v="1373"/>
          <ac:spMkLst>
            <pc:docMk/>
            <pc:sldMk cId="2225513167" sldId="342"/>
            <ac:spMk id="39" creationId="{07E2CB00-A597-434B-87EC-D8F7E57508BC}"/>
          </ac:spMkLst>
        </pc:spChg>
        <pc:grpChg chg="mod">
          <ac:chgData name="Catho Jacobs" userId="e679439b-12e0-4690-9b84-caf9b975203a" providerId="ADAL" clId="{810A31DF-6BE0-48EA-B552-213D125D420D}" dt="2021-11-22T10:48:04.734" v="1369" actId="1076"/>
          <ac:grpSpMkLst>
            <pc:docMk/>
            <pc:sldMk cId="2225513167" sldId="342"/>
            <ac:grpSpMk id="12" creationId="{8EA6BFE8-C0A4-4300-878A-6BD6D730C539}"/>
          </ac:grpSpMkLst>
        </pc:grpChg>
        <pc:grpChg chg="add mod">
          <ac:chgData name="Catho Jacobs" userId="e679439b-12e0-4690-9b84-caf9b975203a" providerId="ADAL" clId="{810A31DF-6BE0-48EA-B552-213D125D420D}" dt="2021-11-22T10:48:10.774" v="1371" actId="1076"/>
          <ac:grpSpMkLst>
            <pc:docMk/>
            <pc:sldMk cId="2225513167" sldId="342"/>
            <ac:grpSpMk id="33" creationId="{5E1113EA-81EA-474F-B0D3-D283004C90AB}"/>
          </ac:grpSpMkLst>
        </pc:grpChg>
        <pc:grpChg chg="add mod">
          <ac:chgData name="Catho Jacobs" userId="e679439b-12e0-4690-9b84-caf9b975203a" providerId="ADAL" clId="{810A31DF-6BE0-48EA-B552-213D125D420D}" dt="2021-11-22T10:48:20.182" v="1374" actId="1076"/>
          <ac:grpSpMkLst>
            <pc:docMk/>
            <pc:sldMk cId="2225513167" sldId="342"/>
            <ac:grpSpMk id="37" creationId="{C3B3430A-8D7D-4A87-96B9-1EB4E820914C}"/>
          </ac:grpSpMkLst>
        </pc:grpChg>
        <pc:picChg chg="mod">
          <ac:chgData name="Catho Jacobs" userId="e679439b-12e0-4690-9b84-caf9b975203a" providerId="ADAL" clId="{810A31DF-6BE0-48EA-B552-213D125D420D}" dt="2021-11-22T10:48:04.327" v="1368" actId="1076"/>
          <ac:picMkLst>
            <pc:docMk/>
            <pc:sldMk cId="2225513167" sldId="342"/>
            <ac:picMk id="21" creationId="{F4BF61B9-5CBF-442F-887A-049B1A7C5A47}"/>
          </ac:picMkLst>
        </pc:picChg>
        <pc:picChg chg="add mod">
          <ac:chgData name="Catho Jacobs" userId="e679439b-12e0-4690-9b84-caf9b975203a" providerId="ADAL" clId="{810A31DF-6BE0-48EA-B552-213D125D420D}" dt="2021-11-22T10:48:14.571" v="1372" actId="1076"/>
          <ac:picMkLst>
            <pc:docMk/>
            <pc:sldMk cId="2225513167" sldId="342"/>
            <ac:picMk id="22" creationId="{CE7A7881-5CFE-4DFE-B4BB-488D4BCD2A3A}"/>
          </ac:picMkLst>
        </pc:picChg>
        <pc:picChg chg="mod">
          <ac:chgData name="Catho Jacobs" userId="e679439b-12e0-4690-9b84-caf9b975203a" providerId="ADAL" clId="{810A31DF-6BE0-48EA-B552-213D125D420D}" dt="2021-11-22T10:48:07.311" v="1370"/>
          <ac:picMkLst>
            <pc:docMk/>
            <pc:sldMk cId="2225513167" sldId="342"/>
            <ac:picMk id="34" creationId="{64B2B118-3D4A-458C-AB6E-FB3921C2F0CE}"/>
          </ac:picMkLst>
        </pc:picChg>
        <pc:picChg chg="add mod">
          <ac:chgData name="Catho Jacobs" userId="e679439b-12e0-4690-9b84-caf9b975203a" providerId="ADAL" clId="{810A31DF-6BE0-48EA-B552-213D125D420D}" dt="2021-11-22T10:48:20.182" v="1374" actId="1076"/>
          <ac:picMkLst>
            <pc:docMk/>
            <pc:sldMk cId="2225513167" sldId="342"/>
            <ac:picMk id="36" creationId="{8FBDCBBA-4EB4-4D18-A878-BE070EE77327}"/>
          </ac:picMkLst>
        </pc:picChg>
        <pc:picChg chg="mod">
          <ac:chgData name="Catho Jacobs" userId="e679439b-12e0-4690-9b84-caf9b975203a" providerId="ADAL" clId="{810A31DF-6BE0-48EA-B552-213D125D420D}" dt="2021-11-22T10:48:17.462" v="1373"/>
          <ac:picMkLst>
            <pc:docMk/>
            <pc:sldMk cId="2225513167" sldId="342"/>
            <ac:picMk id="38" creationId="{63CE07C2-3DF6-4216-AF11-67925E95F538}"/>
          </ac:picMkLst>
        </pc:picChg>
      </pc:sldChg>
      <pc:sldChg chg="modSp add del mod">
        <pc:chgData name="Catho Jacobs" userId="e679439b-12e0-4690-9b84-caf9b975203a" providerId="ADAL" clId="{810A31DF-6BE0-48EA-B552-213D125D420D}" dt="2021-11-30T14:59:55.853" v="6116" actId="47"/>
        <pc:sldMkLst>
          <pc:docMk/>
          <pc:sldMk cId="3778294226" sldId="343"/>
        </pc:sldMkLst>
        <pc:spChg chg="mod">
          <ac:chgData name="Catho Jacobs" userId="e679439b-12e0-4690-9b84-caf9b975203a" providerId="ADAL" clId="{810A31DF-6BE0-48EA-B552-213D125D420D}" dt="2021-11-22T11:33:16.427" v="2899" actId="20577"/>
          <ac:spMkLst>
            <pc:docMk/>
            <pc:sldMk cId="3778294226" sldId="343"/>
            <ac:spMk id="18" creationId="{BE8B628A-6AD0-4A4A-80AD-C93A68D0B49B}"/>
          </ac:spMkLst>
        </pc:spChg>
      </pc:sldChg>
      <pc:sldChg chg="addSp delSp modSp add del mod">
        <pc:chgData name="Catho Jacobs" userId="e679439b-12e0-4690-9b84-caf9b975203a" providerId="ADAL" clId="{810A31DF-6BE0-48EA-B552-213D125D420D}" dt="2021-11-22T13:00:53.850" v="3996" actId="2696"/>
        <pc:sldMkLst>
          <pc:docMk/>
          <pc:sldMk cId="622256098" sldId="344"/>
        </pc:sldMkLst>
        <pc:spChg chg="mod">
          <ac:chgData name="Catho Jacobs" userId="e679439b-12e0-4690-9b84-caf9b975203a" providerId="ADAL" clId="{810A31DF-6BE0-48EA-B552-213D125D420D}" dt="2021-11-22T11:19:32.157" v="2386" actId="1076"/>
          <ac:spMkLst>
            <pc:docMk/>
            <pc:sldMk cId="622256098" sldId="344"/>
            <ac:spMk id="2" creationId="{4DA0FF5F-7315-4AA6-9C99-3EA1A0FE0DB3}"/>
          </ac:spMkLst>
        </pc:spChg>
        <pc:spChg chg="add mod">
          <ac:chgData name="Catho Jacobs" userId="e679439b-12e0-4690-9b84-caf9b975203a" providerId="ADAL" clId="{810A31DF-6BE0-48EA-B552-213D125D420D}" dt="2021-11-22T11:18:44.373" v="2372" actId="1076"/>
          <ac:spMkLst>
            <pc:docMk/>
            <pc:sldMk cId="622256098" sldId="344"/>
            <ac:spMk id="3" creationId="{01F3096D-EC07-49AD-B7A1-8FD899C16849}"/>
          </ac:spMkLst>
        </pc:spChg>
        <pc:spChg chg="mod">
          <ac:chgData name="Catho Jacobs" userId="e679439b-12e0-4690-9b84-caf9b975203a" providerId="ADAL" clId="{810A31DF-6BE0-48EA-B552-213D125D420D}" dt="2021-11-22T11:03:59.386" v="2122"/>
          <ac:spMkLst>
            <pc:docMk/>
            <pc:sldMk cId="622256098" sldId="344"/>
            <ac:spMk id="35" creationId="{2D8F06CD-B5F8-43F2-9817-A1D7E2A29F23}"/>
          </ac:spMkLst>
        </pc:spChg>
        <pc:spChg chg="mod">
          <ac:chgData name="Catho Jacobs" userId="e679439b-12e0-4690-9b84-caf9b975203a" providerId="ADAL" clId="{810A31DF-6BE0-48EA-B552-213D125D420D}" dt="2021-11-22T11:14:07.144" v="2267"/>
          <ac:spMkLst>
            <pc:docMk/>
            <pc:sldMk cId="622256098" sldId="344"/>
            <ac:spMk id="40" creationId="{51971A90-961C-407B-8923-0B511AA90C59}"/>
          </ac:spMkLst>
        </pc:spChg>
        <pc:spChg chg="mod">
          <ac:chgData name="Catho Jacobs" userId="e679439b-12e0-4690-9b84-caf9b975203a" providerId="ADAL" clId="{810A31DF-6BE0-48EA-B552-213D125D420D}" dt="2021-11-22T11:14:07.144" v="2267"/>
          <ac:spMkLst>
            <pc:docMk/>
            <pc:sldMk cId="622256098" sldId="344"/>
            <ac:spMk id="41" creationId="{6758D5AF-0BAF-40A1-B0F2-1ECD67931DDA}"/>
          </ac:spMkLst>
        </pc:spChg>
        <pc:spChg chg="mod">
          <ac:chgData name="Catho Jacobs" userId="e679439b-12e0-4690-9b84-caf9b975203a" providerId="ADAL" clId="{810A31DF-6BE0-48EA-B552-213D125D420D}" dt="2021-11-22T11:19:13.734" v="2379"/>
          <ac:spMkLst>
            <pc:docMk/>
            <pc:sldMk cId="622256098" sldId="344"/>
            <ac:spMk id="63" creationId="{AA91BA2B-C342-49B8-9EDE-DEC4F9BB8432}"/>
          </ac:spMkLst>
        </pc:spChg>
        <pc:spChg chg="mod">
          <ac:chgData name="Catho Jacobs" userId="e679439b-12e0-4690-9b84-caf9b975203a" providerId="ADAL" clId="{810A31DF-6BE0-48EA-B552-213D125D420D}" dt="2021-11-22T11:19:13.734" v="2379"/>
          <ac:spMkLst>
            <pc:docMk/>
            <pc:sldMk cId="622256098" sldId="344"/>
            <ac:spMk id="64" creationId="{6B1DCE90-7C3E-49BB-9FE8-EBE3A30FEBE3}"/>
          </ac:spMkLst>
        </pc:spChg>
        <pc:spChg chg="mod">
          <ac:chgData name="Catho Jacobs" userId="e679439b-12e0-4690-9b84-caf9b975203a" providerId="ADAL" clId="{810A31DF-6BE0-48EA-B552-213D125D420D}" dt="2021-11-22T11:19:14.303" v="2380"/>
          <ac:spMkLst>
            <pc:docMk/>
            <pc:sldMk cId="622256098" sldId="344"/>
            <ac:spMk id="66" creationId="{57FF02BF-1B82-4F1E-8212-0C9D301A0EBA}"/>
          </ac:spMkLst>
        </pc:spChg>
        <pc:spChg chg="mod">
          <ac:chgData name="Catho Jacobs" userId="e679439b-12e0-4690-9b84-caf9b975203a" providerId="ADAL" clId="{810A31DF-6BE0-48EA-B552-213D125D420D}" dt="2021-11-22T11:19:14.303" v="2380"/>
          <ac:spMkLst>
            <pc:docMk/>
            <pc:sldMk cId="622256098" sldId="344"/>
            <ac:spMk id="67" creationId="{BCEC5783-CA4A-488E-A113-15A4A5A1EDE2}"/>
          </ac:spMkLst>
        </pc:spChg>
        <pc:spChg chg="mod">
          <ac:chgData name="Catho Jacobs" userId="e679439b-12e0-4690-9b84-caf9b975203a" providerId="ADAL" clId="{810A31DF-6BE0-48EA-B552-213D125D420D}" dt="2021-11-22T11:19:14.707" v="2381"/>
          <ac:spMkLst>
            <pc:docMk/>
            <pc:sldMk cId="622256098" sldId="344"/>
            <ac:spMk id="69" creationId="{B4BCF70B-5C30-4FD2-9E30-8A9E8F138A6B}"/>
          </ac:spMkLst>
        </pc:spChg>
        <pc:spChg chg="mod">
          <ac:chgData name="Catho Jacobs" userId="e679439b-12e0-4690-9b84-caf9b975203a" providerId="ADAL" clId="{810A31DF-6BE0-48EA-B552-213D125D420D}" dt="2021-11-22T11:19:14.707" v="2381"/>
          <ac:spMkLst>
            <pc:docMk/>
            <pc:sldMk cId="622256098" sldId="344"/>
            <ac:spMk id="70" creationId="{26E76A1C-89F2-4849-B80D-057C26B75392}"/>
          </ac:spMkLst>
        </pc:spChg>
        <pc:spChg chg="mod">
          <ac:chgData name="Catho Jacobs" userId="e679439b-12e0-4690-9b84-caf9b975203a" providerId="ADAL" clId="{810A31DF-6BE0-48EA-B552-213D125D420D}" dt="2021-11-22T11:20:31.296" v="2389"/>
          <ac:spMkLst>
            <pc:docMk/>
            <pc:sldMk cId="622256098" sldId="344"/>
            <ac:spMk id="73" creationId="{57AFCD97-3F21-4DCF-9557-007788F7DEE3}"/>
          </ac:spMkLst>
        </pc:spChg>
        <pc:spChg chg="mod">
          <ac:chgData name="Catho Jacobs" userId="e679439b-12e0-4690-9b84-caf9b975203a" providerId="ADAL" clId="{810A31DF-6BE0-48EA-B552-213D125D420D}" dt="2021-11-22T11:20:31.758" v="2390"/>
          <ac:spMkLst>
            <pc:docMk/>
            <pc:sldMk cId="622256098" sldId="344"/>
            <ac:spMk id="76" creationId="{EB9D92AC-F43E-486A-A165-53DA5E20B890}"/>
          </ac:spMkLst>
        </pc:spChg>
        <pc:spChg chg="mod">
          <ac:chgData name="Catho Jacobs" userId="e679439b-12e0-4690-9b84-caf9b975203a" providerId="ADAL" clId="{810A31DF-6BE0-48EA-B552-213D125D420D}" dt="2021-11-22T11:20:32.086" v="2391"/>
          <ac:spMkLst>
            <pc:docMk/>
            <pc:sldMk cId="622256098" sldId="344"/>
            <ac:spMk id="79" creationId="{60E2489F-0DAB-444B-AD13-6E3A13B89345}"/>
          </ac:spMkLst>
        </pc:spChg>
        <pc:spChg chg="mod">
          <ac:chgData name="Catho Jacobs" userId="e679439b-12e0-4690-9b84-caf9b975203a" providerId="ADAL" clId="{810A31DF-6BE0-48EA-B552-213D125D420D}" dt="2021-11-22T11:20:32.376" v="2392"/>
          <ac:spMkLst>
            <pc:docMk/>
            <pc:sldMk cId="622256098" sldId="344"/>
            <ac:spMk id="82" creationId="{5B0240EE-2FE4-4D7D-83A6-6A9029A4F108}"/>
          </ac:spMkLst>
        </pc:spChg>
        <pc:spChg chg="mod">
          <ac:chgData name="Catho Jacobs" userId="e679439b-12e0-4690-9b84-caf9b975203a" providerId="ADAL" clId="{810A31DF-6BE0-48EA-B552-213D125D420D}" dt="2021-11-22T11:20:32.654" v="2393"/>
          <ac:spMkLst>
            <pc:docMk/>
            <pc:sldMk cId="622256098" sldId="344"/>
            <ac:spMk id="85" creationId="{3E8C80F8-0EBE-46F7-ABF6-10AA06093878}"/>
          </ac:spMkLst>
        </pc:spChg>
        <pc:spChg chg="mod">
          <ac:chgData name="Catho Jacobs" userId="e679439b-12e0-4690-9b84-caf9b975203a" providerId="ADAL" clId="{810A31DF-6BE0-48EA-B552-213D125D420D}" dt="2021-11-22T11:20:32.928" v="2394"/>
          <ac:spMkLst>
            <pc:docMk/>
            <pc:sldMk cId="622256098" sldId="344"/>
            <ac:spMk id="88" creationId="{CD5656BA-3A94-49F7-A18B-D67706A32558}"/>
          </ac:spMkLst>
        </pc:spChg>
        <pc:spChg chg="mod">
          <ac:chgData name="Catho Jacobs" userId="e679439b-12e0-4690-9b84-caf9b975203a" providerId="ADAL" clId="{810A31DF-6BE0-48EA-B552-213D125D420D}" dt="2021-11-22T11:20:52.524" v="2402"/>
          <ac:spMkLst>
            <pc:docMk/>
            <pc:sldMk cId="622256098" sldId="344"/>
            <ac:spMk id="91" creationId="{FDC16084-3190-4041-B357-3CA44A89FF52}"/>
          </ac:spMkLst>
        </pc:spChg>
        <pc:spChg chg="mod">
          <ac:chgData name="Catho Jacobs" userId="e679439b-12e0-4690-9b84-caf9b975203a" providerId="ADAL" clId="{810A31DF-6BE0-48EA-B552-213D125D420D}" dt="2021-11-22T11:20:53.006" v="2403"/>
          <ac:spMkLst>
            <pc:docMk/>
            <pc:sldMk cId="622256098" sldId="344"/>
            <ac:spMk id="94" creationId="{136AE411-F66C-432D-BC30-B2F8C8510EA3}"/>
          </ac:spMkLst>
        </pc:spChg>
        <pc:spChg chg="mod">
          <ac:chgData name="Catho Jacobs" userId="e679439b-12e0-4690-9b84-caf9b975203a" providerId="ADAL" clId="{810A31DF-6BE0-48EA-B552-213D125D420D}" dt="2021-11-22T11:20:53.434" v="2404"/>
          <ac:spMkLst>
            <pc:docMk/>
            <pc:sldMk cId="622256098" sldId="344"/>
            <ac:spMk id="97" creationId="{79F9F15F-519E-49F2-81F0-B27F4101C177}"/>
          </ac:spMkLst>
        </pc:spChg>
        <pc:spChg chg="mod">
          <ac:chgData name="Catho Jacobs" userId="e679439b-12e0-4690-9b84-caf9b975203a" providerId="ADAL" clId="{810A31DF-6BE0-48EA-B552-213D125D420D}" dt="2021-11-22T11:21:52.613" v="2420"/>
          <ac:spMkLst>
            <pc:docMk/>
            <pc:sldMk cId="622256098" sldId="344"/>
            <ac:spMk id="99" creationId="{C321CE4B-57E2-4E72-B469-4FE81780AC3C}"/>
          </ac:spMkLst>
        </pc:spChg>
        <pc:spChg chg="mod">
          <ac:chgData name="Catho Jacobs" userId="e679439b-12e0-4690-9b84-caf9b975203a" providerId="ADAL" clId="{810A31DF-6BE0-48EA-B552-213D125D420D}" dt="2021-11-22T11:21:52.613" v="2420"/>
          <ac:spMkLst>
            <pc:docMk/>
            <pc:sldMk cId="622256098" sldId="344"/>
            <ac:spMk id="100" creationId="{90A89930-8C70-4847-8F12-D8470B17F440}"/>
          </ac:spMkLst>
        </pc:spChg>
        <pc:spChg chg="mod">
          <ac:chgData name="Catho Jacobs" userId="e679439b-12e0-4690-9b84-caf9b975203a" providerId="ADAL" clId="{810A31DF-6BE0-48EA-B552-213D125D420D}" dt="2021-11-22T11:21:52.613" v="2420"/>
          <ac:spMkLst>
            <pc:docMk/>
            <pc:sldMk cId="622256098" sldId="344"/>
            <ac:spMk id="102" creationId="{E782197B-93BC-4343-B090-3B339EA9A021}"/>
          </ac:spMkLst>
        </pc:spChg>
        <pc:spChg chg="mod">
          <ac:chgData name="Catho Jacobs" userId="e679439b-12e0-4690-9b84-caf9b975203a" providerId="ADAL" clId="{810A31DF-6BE0-48EA-B552-213D125D420D}" dt="2021-11-22T11:21:52.613" v="2420"/>
          <ac:spMkLst>
            <pc:docMk/>
            <pc:sldMk cId="622256098" sldId="344"/>
            <ac:spMk id="103" creationId="{696B7A07-FA2E-441F-BE50-917F2F43CAD6}"/>
          </ac:spMkLst>
        </pc:spChg>
        <pc:spChg chg="mod">
          <ac:chgData name="Catho Jacobs" userId="e679439b-12e0-4690-9b84-caf9b975203a" providerId="ADAL" clId="{810A31DF-6BE0-48EA-B552-213D125D420D}" dt="2021-11-22T11:21:52.613" v="2420"/>
          <ac:spMkLst>
            <pc:docMk/>
            <pc:sldMk cId="622256098" sldId="344"/>
            <ac:spMk id="105" creationId="{5F363E49-1D86-4FF7-BE65-120554C07BF0}"/>
          </ac:spMkLst>
        </pc:spChg>
        <pc:spChg chg="mod">
          <ac:chgData name="Catho Jacobs" userId="e679439b-12e0-4690-9b84-caf9b975203a" providerId="ADAL" clId="{810A31DF-6BE0-48EA-B552-213D125D420D}" dt="2021-11-22T11:21:52.613" v="2420"/>
          <ac:spMkLst>
            <pc:docMk/>
            <pc:sldMk cId="622256098" sldId="344"/>
            <ac:spMk id="106" creationId="{83CA8368-2589-446B-B727-FFE6C993796E}"/>
          </ac:spMkLst>
        </pc:spChg>
        <pc:spChg chg="mod">
          <ac:chgData name="Catho Jacobs" userId="e679439b-12e0-4690-9b84-caf9b975203a" providerId="ADAL" clId="{810A31DF-6BE0-48EA-B552-213D125D420D}" dt="2021-11-22T11:21:52.613" v="2420"/>
          <ac:spMkLst>
            <pc:docMk/>
            <pc:sldMk cId="622256098" sldId="344"/>
            <ac:spMk id="108" creationId="{9752134C-4255-4D33-BFCF-96187591F082}"/>
          </ac:spMkLst>
        </pc:spChg>
        <pc:spChg chg="mod">
          <ac:chgData name="Catho Jacobs" userId="e679439b-12e0-4690-9b84-caf9b975203a" providerId="ADAL" clId="{810A31DF-6BE0-48EA-B552-213D125D420D}" dt="2021-11-22T11:21:52.613" v="2420"/>
          <ac:spMkLst>
            <pc:docMk/>
            <pc:sldMk cId="622256098" sldId="344"/>
            <ac:spMk id="109" creationId="{78C6D30B-C189-4062-86DD-B705B8B0938A}"/>
          </ac:spMkLst>
        </pc:spChg>
        <pc:grpChg chg="del">
          <ac:chgData name="Catho Jacobs" userId="e679439b-12e0-4690-9b84-caf9b975203a" providerId="ADAL" clId="{810A31DF-6BE0-48EA-B552-213D125D420D}" dt="2021-11-22T11:03:59.092" v="2121" actId="478"/>
          <ac:grpSpMkLst>
            <pc:docMk/>
            <pc:sldMk cId="622256098" sldId="344"/>
            <ac:grpSpMk id="12" creationId="{8EA6BFE8-C0A4-4300-878A-6BD6D730C539}"/>
          </ac:grpSpMkLst>
        </pc:grpChg>
        <pc:grpChg chg="add mod">
          <ac:chgData name="Catho Jacobs" userId="e679439b-12e0-4690-9b84-caf9b975203a" providerId="ADAL" clId="{810A31DF-6BE0-48EA-B552-213D125D420D}" dt="2021-11-22T11:21:41.907" v="2418" actId="1076"/>
          <ac:grpSpMkLst>
            <pc:docMk/>
            <pc:sldMk cId="622256098" sldId="344"/>
            <ac:grpSpMk id="33" creationId="{AA536F40-9A36-4F6B-8AC1-42675C0FB733}"/>
          </ac:grpSpMkLst>
        </pc:grpChg>
        <pc:grpChg chg="add mod">
          <ac:chgData name="Catho Jacobs" userId="e679439b-12e0-4690-9b84-caf9b975203a" providerId="ADAL" clId="{810A31DF-6BE0-48EA-B552-213D125D420D}" dt="2021-11-22T11:21:50.612" v="2419" actId="1076"/>
          <ac:grpSpMkLst>
            <pc:docMk/>
            <pc:sldMk cId="622256098" sldId="344"/>
            <ac:grpSpMk id="39" creationId="{3F915082-3B98-4E24-8444-237A7098C72F}"/>
          </ac:grpSpMkLst>
        </pc:grpChg>
        <pc:grpChg chg="add mod">
          <ac:chgData name="Catho Jacobs" userId="e679439b-12e0-4690-9b84-caf9b975203a" providerId="ADAL" clId="{810A31DF-6BE0-48EA-B552-213D125D420D}" dt="2021-11-22T11:21:50.612" v="2419" actId="1076"/>
          <ac:grpSpMkLst>
            <pc:docMk/>
            <pc:sldMk cId="622256098" sldId="344"/>
            <ac:grpSpMk id="62" creationId="{59349438-61B8-4959-93D9-A259A78D6BF2}"/>
          </ac:grpSpMkLst>
        </pc:grpChg>
        <pc:grpChg chg="add mod">
          <ac:chgData name="Catho Jacobs" userId="e679439b-12e0-4690-9b84-caf9b975203a" providerId="ADAL" clId="{810A31DF-6BE0-48EA-B552-213D125D420D}" dt="2021-11-22T11:21:50.612" v="2419" actId="1076"/>
          <ac:grpSpMkLst>
            <pc:docMk/>
            <pc:sldMk cId="622256098" sldId="344"/>
            <ac:grpSpMk id="65" creationId="{A142AAAB-4547-452C-AB8C-B04800C22895}"/>
          </ac:grpSpMkLst>
        </pc:grpChg>
        <pc:grpChg chg="add mod">
          <ac:chgData name="Catho Jacobs" userId="e679439b-12e0-4690-9b84-caf9b975203a" providerId="ADAL" clId="{810A31DF-6BE0-48EA-B552-213D125D420D}" dt="2021-11-22T11:21:50.612" v="2419" actId="1076"/>
          <ac:grpSpMkLst>
            <pc:docMk/>
            <pc:sldMk cId="622256098" sldId="344"/>
            <ac:grpSpMk id="68" creationId="{9F33276C-5673-40DE-B37E-D0D1D5DE3F7E}"/>
          </ac:grpSpMkLst>
        </pc:grpChg>
        <pc:grpChg chg="add mod">
          <ac:chgData name="Catho Jacobs" userId="e679439b-12e0-4690-9b84-caf9b975203a" providerId="ADAL" clId="{810A31DF-6BE0-48EA-B552-213D125D420D}" dt="2021-11-22T11:21:36.468" v="2417" actId="1076"/>
          <ac:grpSpMkLst>
            <pc:docMk/>
            <pc:sldMk cId="622256098" sldId="344"/>
            <ac:grpSpMk id="71" creationId="{62FC6DF6-B3EB-454D-AF51-38A259DF77CA}"/>
          </ac:grpSpMkLst>
        </pc:grpChg>
        <pc:grpChg chg="add mod">
          <ac:chgData name="Catho Jacobs" userId="e679439b-12e0-4690-9b84-caf9b975203a" providerId="ADAL" clId="{810A31DF-6BE0-48EA-B552-213D125D420D}" dt="2021-11-22T11:21:33.812" v="2416" actId="1076"/>
          <ac:grpSpMkLst>
            <pc:docMk/>
            <pc:sldMk cId="622256098" sldId="344"/>
            <ac:grpSpMk id="74" creationId="{0738F8B8-3656-404F-9CFB-09FC5318D0CF}"/>
          </ac:grpSpMkLst>
        </pc:grpChg>
        <pc:grpChg chg="add mod">
          <ac:chgData name="Catho Jacobs" userId="e679439b-12e0-4690-9b84-caf9b975203a" providerId="ADAL" clId="{810A31DF-6BE0-48EA-B552-213D125D420D}" dt="2021-11-22T11:21:28.309" v="2415" actId="1076"/>
          <ac:grpSpMkLst>
            <pc:docMk/>
            <pc:sldMk cId="622256098" sldId="344"/>
            <ac:grpSpMk id="77" creationId="{C6B3AF2D-8D28-4505-A9D7-547D405FBAC6}"/>
          </ac:grpSpMkLst>
        </pc:grpChg>
        <pc:grpChg chg="add mod">
          <ac:chgData name="Catho Jacobs" userId="e679439b-12e0-4690-9b84-caf9b975203a" providerId="ADAL" clId="{810A31DF-6BE0-48EA-B552-213D125D420D}" dt="2021-11-22T11:21:24.188" v="2414" actId="1076"/>
          <ac:grpSpMkLst>
            <pc:docMk/>
            <pc:sldMk cId="622256098" sldId="344"/>
            <ac:grpSpMk id="80" creationId="{E5C46537-5120-4A4C-9540-F5536F8B6296}"/>
          </ac:grpSpMkLst>
        </pc:grpChg>
        <pc:grpChg chg="add mod">
          <ac:chgData name="Catho Jacobs" userId="e679439b-12e0-4690-9b84-caf9b975203a" providerId="ADAL" clId="{810A31DF-6BE0-48EA-B552-213D125D420D}" dt="2021-11-22T11:21:22.228" v="2413" actId="1076"/>
          <ac:grpSpMkLst>
            <pc:docMk/>
            <pc:sldMk cId="622256098" sldId="344"/>
            <ac:grpSpMk id="83" creationId="{32374764-8428-4A20-B7C3-87452AC393E2}"/>
          </ac:grpSpMkLst>
        </pc:grpChg>
        <pc:grpChg chg="add mod">
          <ac:chgData name="Catho Jacobs" userId="e679439b-12e0-4690-9b84-caf9b975203a" providerId="ADAL" clId="{810A31DF-6BE0-48EA-B552-213D125D420D}" dt="2021-11-22T11:21:20.061" v="2412" actId="1076"/>
          <ac:grpSpMkLst>
            <pc:docMk/>
            <pc:sldMk cId="622256098" sldId="344"/>
            <ac:grpSpMk id="86" creationId="{6DB785BE-284B-4821-A633-86E78CD519B8}"/>
          </ac:grpSpMkLst>
        </pc:grpChg>
        <pc:grpChg chg="add mod">
          <ac:chgData name="Catho Jacobs" userId="e679439b-12e0-4690-9b84-caf9b975203a" providerId="ADAL" clId="{810A31DF-6BE0-48EA-B552-213D125D420D}" dt="2021-11-22T11:21:16.573" v="2411" actId="1076"/>
          <ac:grpSpMkLst>
            <pc:docMk/>
            <pc:sldMk cId="622256098" sldId="344"/>
            <ac:grpSpMk id="89" creationId="{209B0627-61FA-45C0-A677-715193DC01C3}"/>
          </ac:grpSpMkLst>
        </pc:grpChg>
        <pc:grpChg chg="add mod">
          <ac:chgData name="Catho Jacobs" userId="e679439b-12e0-4690-9b84-caf9b975203a" providerId="ADAL" clId="{810A31DF-6BE0-48EA-B552-213D125D420D}" dt="2021-11-22T11:21:11.349" v="2410" actId="1076"/>
          <ac:grpSpMkLst>
            <pc:docMk/>
            <pc:sldMk cId="622256098" sldId="344"/>
            <ac:grpSpMk id="92" creationId="{F26B8AAB-0471-4BE9-BC44-401DE064454F}"/>
          </ac:grpSpMkLst>
        </pc:grpChg>
        <pc:grpChg chg="add mod">
          <ac:chgData name="Catho Jacobs" userId="e679439b-12e0-4690-9b84-caf9b975203a" providerId="ADAL" clId="{810A31DF-6BE0-48EA-B552-213D125D420D}" dt="2021-11-22T11:24:49.156" v="2475" actId="1076"/>
          <ac:grpSpMkLst>
            <pc:docMk/>
            <pc:sldMk cId="622256098" sldId="344"/>
            <ac:grpSpMk id="95" creationId="{85EAF0A4-CBC3-429B-9D76-38C78F1867B7}"/>
          </ac:grpSpMkLst>
        </pc:grpChg>
        <pc:grpChg chg="add mod">
          <ac:chgData name="Catho Jacobs" userId="e679439b-12e0-4690-9b84-caf9b975203a" providerId="ADAL" clId="{810A31DF-6BE0-48EA-B552-213D125D420D}" dt="2021-11-22T11:21:55.885" v="2421" actId="1076"/>
          <ac:grpSpMkLst>
            <pc:docMk/>
            <pc:sldMk cId="622256098" sldId="344"/>
            <ac:grpSpMk id="98" creationId="{56B06DA1-49F4-4480-877D-4134E863652D}"/>
          </ac:grpSpMkLst>
        </pc:grpChg>
        <pc:grpChg chg="add mod">
          <ac:chgData name="Catho Jacobs" userId="e679439b-12e0-4690-9b84-caf9b975203a" providerId="ADAL" clId="{810A31DF-6BE0-48EA-B552-213D125D420D}" dt="2021-11-22T11:21:55.885" v="2421" actId="1076"/>
          <ac:grpSpMkLst>
            <pc:docMk/>
            <pc:sldMk cId="622256098" sldId="344"/>
            <ac:grpSpMk id="101" creationId="{45BE1F96-9AF1-4596-9575-E1A532BB2B35}"/>
          </ac:grpSpMkLst>
        </pc:grpChg>
        <pc:grpChg chg="add mod">
          <ac:chgData name="Catho Jacobs" userId="e679439b-12e0-4690-9b84-caf9b975203a" providerId="ADAL" clId="{810A31DF-6BE0-48EA-B552-213D125D420D}" dt="2021-11-22T11:21:55.885" v="2421" actId="1076"/>
          <ac:grpSpMkLst>
            <pc:docMk/>
            <pc:sldMk cId="622256098" sldId="344"/>
            <ac:grpSpMk id="104" creationId="{88699E69-F017-4259-A57F-A0F288D27045}"/>
          </ac:grpSpMkLst>
        </pc:grpChg>
        <pc:grpChg chg="add mod">
          <ac:chgData name="Catho Jacobs" userId="e679439b-12e0-4690-9b84-caf9b975203a" providerId="ADAL" clId="{810A31DF-6BE0-48EA-B552-213D125D420D}" dt="2021-11-22T11:21:55.885" v="2421" actId="1076"/>
          <ac:grpSpMkLst>
            <pc:docMk/>
            <pc:sldMk cId="622256098" sldId="344"/>
            <ac:grpSpMk id="107" creationId="{E97F509E-4A9A-4C0A-BE65-839E719194AD}"/>
          </ac:grpSpMkLst>
        </pc:grpChg>
        <pc:graphicFrameChg chg="modGraphic">
          <ac:chgData name="Catho Jacobs" userId="e679439b-12e0-4690-9b84-caf9b975203a" providerId="ADAL" clId="{810A31DF-6BE0-48EA-B552-213D125D420D}" dt="2021-11-22T11:19:28.254" v="2385" actId="14100"/>
          <ac:graphicFrameMkLst>
            <pc:docMk/>
            <pc:sldMk cId="622256098" sldId="344"/>
            <ac:graphicFrameMk id="23" creationId="{329B026E-51DB-407A-B9E9-C3A5AF236D65}"/>
          </ac:graphicFrameMkLst>
        </pc:graphicFrameChg>
        <pc:picChg chg="del">
          <ac:chgData name="Catho Jacobs" userId="e679439b-12e0-4690-9b84-caf9b975203a" providerId="ADAL" clId="{810A31DF-6BE0-48EA-B552-213D125D420D}" dt="2021-11-22T11:03:59.092" v="2121" actId="478"/>
          <ac:picMkLst>
            <pc:docMk/>
            <pc:sldMk cId="622256098" sldId="344"/>
            <ac:picMk id="21" creationId="{F4BF61B9-5CBF-442F-887A-049B1A7C5A47}"/>
          </ac:picMkLst>
        </pc:picChg>
        <pc:picChg chg="add mod">
          <ac:chgData name="Catho Jacobs" userId="e679439b-12e0-4690-9b84-caf9b975203a" providerId="ADAL" clId="{810A31DF-6BE0-48EA-B552-213D125D420D}" dt="2021-11-22T11:22:54.180" v="2435" actId="1076"/>
          <ac:picMkLst>
            <pc:docMk/>
            <pc:sldMk cId="622256098" sldId="344"/>
            <ac:picMk id="22" creationId="{A03F1761-73F7-4952-B988-8B63BD0F4A6B}"/>
          </ac:picMkLst>
        </pc:picChg>
        <pc:picChg chg="del">
          <ac:chgData name="Catho Jacobs" userId="e679439b-12e0-4690-9b84-caf9b975203a" providerId="ADAL" clId="{810A31DF-6BE0-48EA-B552-213D125D420D}" dt="2021-11-22T11:03:59.092" v="2121" actId="478"/>
          <ac:picMkLst>
            <pc:docMk/>
            <pc:sldMk cId="622256098" sldId="344"/>
            <ac:picMk id="31" creationId="{3650CC5C-D2C0-42E9-B60A-A190BA393F40}"/>
          </ac:picMkLst>
        </pc:picChg>
        <pc:picChg chg="del">
          <ac:chgData name="Catho Jacobs" userId="e679439b-12e0-4690-9b84-caf9b975203a" providerId="ADAL" clId="{810A31DF-6BE0-48EA-B552-213D125D420D}" dt="2021-11-22T11:03:59.092" v="2121" actId="478"/>
          <ac:picMkLst>
            <pc:docMk/>
            <pc:sldMk cId="622256098" sldId="344"/>
            <ac:picMk id="32" creationId="{2CB690B3-BB94-49BE-BB40-2BE8E32098A2}"/>
          </ac:picMkLst>
        </pc:picChg>
        <pc:picChg chg="mod">
          <ac:chgData name="Catho Jacobs" userId="e679439b-12e0-4690-9b84-caf9b975203a" providerId="ADAL" clId="{810A31DF-6BE0-48EA-B552-213D125D420D}" dt="2021-11-22T11:03:59.386" v="2122"/>
          <ac:picMkLst>
            <pc:docMk/>
            <pc:sldMk cId="622256098" sldId="344"/>
            <ac:picMk id="34" creationId="{11C0C572-7B74-49CA-BACC-E16BEC1AC986}"/>
          </ac:picMkLst>
        </pc:picChg>
        <pc:picChg chg="add mod">
          <ac:chgData name="Catho Jacobs" userId="e679439b-12e0-4690-9b84-caf9b975203a" providerId="ADAL" clId="{810A31DF-6BE0-48EA-B552-213D125D420D}" dt="2021-11-22T11:24:08.364" v="2467" actId="1076"/>
          <ac:picMkLst>
            <pc:docMk/>
            <pc:sldMk cId="622256098" sldId="344"/>
            <ac:picMk id="36" creationId="{8B833176-998D-4844-B12A-94C47FB15DF8}"/>
          </ac:picMkLst>
        </pc:picChg>
        <pc:picChg chg="add del mod">
          <ac:chgData name="Catho Jacobs" userId="e679439b-12e0-4690-9b84-caf9b975203a" providerId="ADAL" clId="{810A31DF-6BE0-48EA-B552-213D125D420D}" dt="2021-11-22T11:18:46.609" v="2373" actId="478"/>
          <ac:picMkLst>
            <pc:docMk/>
            <pc:sldMk cId="622256098" sldId="344"/>
            <ac:picMk id="37" creationId="{3990CF83-72EE-4AA3-9D1D-FC2382F806CF}"/>
          </ac:picMkLst>
        </pc:picChg>
        <pc:picChg chg="add mod">
          <ac:chgData name="Catho Jacobs" userId="e679439b-12e0-4690-9b84-caf9b975203a" providerId="ADAL" clId="{810A31DF-6BE0-48EA-B552-213D125D420D}" dt="2021-11-22T11:03:59.386" v="2122"/>
          <ac:picMkLst>
            <pc:docMk/>
            <pc:sldMk cId="622256098" sldId="344"/>
            <ac:picMk id="38" creationId="{40E665F1-DDEA-409F-B848-D928081C85CA}"/>
          </ac:picMkLst>
        </pc:picChg>
        <pc:picChg chg="add mod">
          <ac:chgData name="Catho Jacobs" userId="e679439b-12e0-4690-9b84-caf9b975203a" providerId="ADAL" clId="{810A31DF-6BE0-48EA-B552-213D125D420D}" dt="2021-11-22T11:24:08.364" v="2467" actId="1076"/>
          <ac:picMkLst>
            <pc:docMk/>
            <pc:sldMk cId="622256098" sldId="344"/>
            <ac:picMk id="42" creationId="{0778D6AB-0959-49E0-B185-F2A337BDC513}"/>
          </ac:picMkLst>
        </pc:picChg>
        <pc:picChg chg="add mod">
          <ac:chgData name="Catho Jacobs" userId="e679439b-12e0-4690-9b84-caf9b975203a" providerId="ADAL" clId="{810A31DF-6BE0-48EA-B552-213D125D420D}" dt="2021-11-22T11:24:08.364" v="2467" actId="1076"/>
          <ac:picMkLst>
            <pc:docMk/>
            <pc:sldMk cId="622256098" sldId="344"/>
            <ac:picMk id="43" creationId="{94950DDE-37CF-4826-A586-83BA1EDEFB64}"/>
          </ac:picMkLst>
        </pc:picChg>
        <pc:picChg chg="add mod">
          <ac:chgData name="Catho Jacobs" userId="e679439b-12e0-4690-9b84-caf9b975203a" providerId="ADAL" clId="{810A31DF-6BE0-48EA-B552-213D125D420D}" dt="2021-11-22T11:24:08.364" v="2467" actId="1076"/>
          <ac:picMkLst>
            <pc:docMk/>
            <pc:sldMk cId="622256098" sldId="344"/>
            <ac:picMk id="44" creationId="{9900BAA3-DAC7-42C1-968F-DD6B8113C415}"/>
          </ac:picMkLst>
        </pc:picChg>
        <pc:picChg chg="add mod">
          <ac:chgData name="Catho Jacobs" userId="e679439b-12e0-4690-9b84-caf9b975203a" providerId="ADAL" clId="{810A31DF-6BE0-48EA-B552-213D125D420D}" dt="2021-11-22T11:24:08.364" v="2467" actId="1076"/>
          <ac:picMkLst>
            <pc:docMk/>
            <pc:sldMk cId="622256098" sldId="344"/>
            <ac:picMk id="45" creationId="{6B3E0E5A-38E7-4B55-B380-33BC0B20DFAC}"/>
          </ac:picMkLst>
        </pc:picChg>
        <pc:picChg chg="add mod">
          <ac:chgData name="Catho Jacobs" userId="e679439b-12e0-4690-9b84-caf9b975203a" providerId="ADAL" clId="{810A31DF-6BE0-48EA-B552-213D125D420D}" dt="2021-11-22T11:24:08.364" v="2467" actId="1076"/>
          <ac:picMkLst>
            <pc:docMk/>
            <pc:sldMk cId="622256098" sldId="344"/>
            <ac:picMk id="46" creationId="{B8E147C8-5F82-44F8-9FD9-35A4A4D1E7DB}"/>
          </ac:picMkLst>
        </pc:picChg>
        <pc:picChg chg="add mod">
          <ac:chgData name="Catho Jacobs" userId="e679439b-12e0-4690-9b84-caf9b975203a" providerId="ADAL" clId="{810A31DF-6BE0-48EA-B552-213D125D420D}" dt="2021-11-22T11:24:08.364" v="2467" actId="1076"/>
          <ac:picMkLst>
            <pc:docMk/>
            <pc:sldMk cId="622256098" sldId="344"/>
            <ac:picMk id="47" creationId="{EB701D68-041A-4A2B-B361-12A872F0EDEE}"/>
          </ac:picMkLst>
        </pc:picChg>
        <pc:picChg chg="add mod">
          <ac:chgData name="Catho Jacobs" userId="e679439b-12e0-4690-9b84-caf9b975203a" providerId="ADAL" clId="{810A31DF-6BE0-48EA-B552-213D125D420D}" dt="2021-11-22T11:24:08.364" v="2467" actId="1076"/>
          <ac:picMkLst>
            <pc:docMk/>
            <pc:sldMk cId="622256098" sldId="344"/>
            <ac:picMk id="48" creationId="{9C06DADE-74D3-4476-AC7C-4C1541A97586}"/>
          </ac:picMkLst>
        </pc:picChg>
        <pc:picChg chg="add mod">
          <ac:chgData name="Catho Jacobs" userId="e679439b-12e0-4690-9b84-caf9b975203a" providerId="ADAL" clId="{810A31DF-6BE0-48EA-B552-213D125D420D}" dt="2021-11-22T11:24:08.364" v="2467" actId="1076"/>
          <ac:picMkLst>
            <pc:docMk/>
            <pc:sldMk cId="622256098" sldId="344"/>
            <ac:picMk id="49" creationId="{E355220F-25B8-4859-9FD0-89F746816BB6}"/>
          </ac:picMkLst>
        </pc:picChg>
        <pc:picChg chg="add mod">
          <ac:chgData name="Catho Jacobs" userId="e679439b-12e0-4690-9b84-caf9b975203a" providerId="ADAL" clId="{810A31DF-6BE0-48EA-B552-213D125D420D}" dt="2021-11-22T11:24:08.364" v="2467" actId="1076"/>
          <ac:picMkLst>
            <pc:docMk/>
            <pc:sldMk cId="622256098" sldId="344"/>
            <ac:picMk id="50" creationId="{1FDBD1E7-D9ED-4F0C-AF61-D5CDC70C4C5B}"/>
          </ac:picMkLst>
        </pc:picChg>
        <pc:picChg chg="add mod">
          <ac:chgData name="Catho Jacobs" userId="e679439b-12e0-4690-9b84-caf9b975203a" providerId="ADAL" clId="{810A31DF-6BE0-48EA-B552-213D125D420D}" dt="2021-11-22T11:22:04.301" v="2422" actId="1076"/>
          <ac:picMkLst>
            <pc:docMk/>
            <pc:sldMk cId="622256098" sldId="344"/>
            <ac:picMk id="51" creationId="{71CE2125-DDEF-4F8C-94DE-BE042563F7FF}"/>
          </ac:picMkLst>
        </pc:picChg>
        <pc:picChg chg="add mod">
          <ac:chgData name="Catho Jacobs" userId="e679439b-12e0-4690-9b84-caf9b975203a" providerId="ADAL" clId="{810A31DF-6BE0-48EA-B552-213D125D420D}" dt="2021-11-22T11:22:04.301" v="2422" actId="1076"/>
          <ac:picMkLst>
            <pc:docMk/>
            <pc:sldMk cId="622256098" sldId="344"/>
            <ac:picMk id="52" creationId="{2A0CAB7A-7D9E-4445-8AE1-E6B5AB634A52}"/>
          </ac:picMkLst>
        </pc:picChg>
        <pc:picChg chg="add mod">
          <ac:chgData name="Catho Jacobs" userId="e679439b-12e0-4690-9b84-caf9b975203a" providerId="ADAL" clId="{810A31DF-6BE0-48EA-B552-213D125D420D}" dt="2021-11-22T11:22:04.301" v="2422" actId="1076"/>
          <ac:picMkLst>
            <pc:docMk/>
            <pc:sldMk cId="622256098" sldId="344"/>
            <ac:picMk id="53" creationId="{A5C1C1FE-2E1A-4788-A283-A53081AFFA87}"/>
          </ac:picMkLst>
        </pc:picChg>
        <pc:picChg chg="add mod">
          <ac:chgData name="Catho Jacobs" userId="e679439b-12e0-4690-9b84-caf9b975203a" providerId="ADAL" clId="{810A31DF-6BE0-48EA-B552-213D125D420D}" dt="2021-11-22T11:22:04.301" v="2422" actId="1076"/>
          <ac:picMkLst>
            <pc:docMk/>
            <pc:sldMk cId="622256098" sldId="344"/>
            <ac:picMk id="55" creationId="{932B26BE-9090-4AE0-B2F5-0483C8E9E560}"/>
          </ac:picMkLst>
        </pc:picChg>
        <pc:picChg chg="add mod">
          <ac:chgData name="Catho Jacobs" userId="e679439b-12e0-4690-9b84-caf9b975203a" providerId="ADAL" clId="{810A31DF-6BE0-48EA-B552-213D125D420D}" dt="2021-11-22T11:22:04.301" v="2422" actId="1076"/>
          <ac:picMkLst>
            <pc:docMk/>
            <pc:sldMk cId="622256098" sldId="344"/>
            <ac:picMk id="56" creationId="{4D6A18E1-626E-4210-8692-D504E090C957}"/>
          </ac:picMkLst>
        </pc:picChg>
        <pc:picChg chg="add mod">
          <ac:chgData name="Catho Jacobs" userId="e679439b-12e0-4690-9b84-caf9b975203a" providerId="ADAL" clId="{810A31DF-6BE0-48EA-B552-213D125D420D}" dt="2021-11-22T11:22:04.301" v="2422" actId="1076"/>
          <ac:picMkLst>
            <pc:docMk/>
            <pc:sldMk cId="622256098" sldId="344"/>
            <ac:picMk id="57" creationId="{6BCF91F5-DF98-4FA0-94D0-396B7EB92859}"/>
          </ac:picMkLst>
        </pc:picChg>
        <pc:picChg chg="add mod">
          <ac:chgData name="Catho Jacobs" userId="e679439b-12e0-4690-9b84-caf9b975203a" providerId="ADAL" clId="{810A31DF-6BE0-48EA-B552-213D125D420D}" dt="2021-11-22T11:22:04.301" v="2422" actId="1076"/>
          <ac:picMkLst>
            <pc:docMk/>
            <pc:sldMk cId="622256098" sldId="344"/>
            <ac:picMk id="58" creationId="{20B5811D-2D86-458A-B085-A92B2275BAE9}"/>
          </ac:picMkLst>
        </pc:picChg>
        <pc:picChg chg="add mod">
          <ac:chgData name="Catho Jacobs" userId="e679439b-12e0-4690-9b84-caf9b975203a" providerId="ADAL" clId="{810A31DF-6BE0-48EA-B552-213D125D420D}" dt="2021-11-22T11:22:04.301" v="2422" actId="1076"/>
          <ac:picMkLst>
            <pc:docMk/>
            <pc:sldMk cId="622256098" sldId="344"/>
            <ac:picMk id="59" creationId="{A23471C5-ED13-40FE-B2BE-ACB744ABF14A}"/>
          </ac:picMkLst>
        </pc:picChg>
        <pc:picChg chg="add mod">
          <ac:chgData name="Catho Jacobs" userId="e679439b-12e0-4690-9b84-caf9b975203a" providerId="ADAL" clId="{810A31DF-6BE0-48EA-B552-213D125D420D}" dt="2021-11-22T11:22:04.301" v="2422" actId="1076"/>
          <ac:picMkLst>
            <pc:docMk/>
            <pc:sldMk cId="622256098" sldId="344"/>
            <ac:picMk id="60" creationId="{CBA731D6-AFB8-4220-A865-67720BB3081F}"/>
          </ac:picMkLst>
        </pc:picChg>
        <pc:picChg chg="add mod">
          <ac:chgData name="Catho Jacobs" userId="e679439b-12e0-4690-9b84-caf9b975203a" providerId="ADAL" clId="{810A31DF-6BE0-48EA-B552-213D125D420D}" dt="2021-11-22T11:22:04.301" v="2422" actId="1076"/>
          <ac:picMkLst>
            <pc:docMk/>
            <pc:sldMk cId="622256098" sldId="344"/>
            <ac:picMk id="61" creationId="{2A7A82DA-A054-46C1-95BD-263D11EA1455}"/>
          </ac:picMkLst>
        </pc:picChg>
        <pc:picChg chg="mod">
          <ac:chgData name="Catho Jacobs" userId="e679439b-12e0-4690-9b84-caf9b975203a" providerId="ADAL" clId="{810A31DF-6BE0-48EA-B552-213D125D420D}" dt="2021-11-22T11:20:31.296" v="2389"/>
          <ac:picMkLst>
            <pc:docMk/>
            <pc:sldMk cId="622256098" sldId="344"/>
            <ac:picMk id="72" creationId="{5135C927-26CD-4DAF-BC13-12505905ED4C}"/>
          </ac:picMkLst>
        </pc:picChg>
        <pc:picChg chg="mod">
          <ac:chgData name="Catho Jacobs" userId="e679439b-12e0-4690-9b84-caf9b975203a" providerId="ADAL" clId="{810A31DF-6BE0-48EA-B552-213D125D420D}" dt="2021-11-22T11:20:31.758" v="2390"/>
          <ac:picMkLst>
            <pc:docMk/>
            <pc:sldMk cId="622256098" sldId="344"/>
            <ac:picMk id="75" creationId="{7D061F9F-79F5-4862-A2DE-769615121EF7}"/>
          </ac:picMkLst>
        </pc:picChg>
        <pc:picChg chg="mod">
          <ac:chgData name="Catho Jacobs" userId="e679439b-12e0-4690-9b84-caf9b975203a" providerId="ADAL" clId="{810A31DF-6BE0-48EA-B552-213D125D420D}" dt="2021-11-22T11:20:32.086" v="2391"/>
          <ac:picMkLst>
            <pc:docMk/>
            <pc:sldMk cId="622256098" sldId="344"/>
            <ac:picMk id="78" creationId="{CC49A0CC-EAC3-4AA5-928A-4A92D180886E}"/>
          </ac:picMkLst>
        </pc:picChg>
        <pc:picChg chg="mod">
          <ac:chgData name="Catho Jacobs" userId="e679439b-12e0-4690-9b84-caf9b975203a" providerId="ADAL" clId="{810A31DF-6BE0-48EA-B552-213D125D420D}" dt="2021-11-22T11:20:32.376" v="2392"/>
          <ac:picMkLst>
            <pc:docMk/>
            <pc:sldMk cId="622256098" sldId="344"/>
            <ac:picMk id="81" creationId="{3C5FF537-2EBC-4E17-A185-5561058F1918}"/>
          </ac:picMkLst>
        </pc:picChg>
        <pc:picChg chg="mod">
          <ac:chgData name="Catho Jacobs" userId="e679439b-12e0-4690-9b84-caf9b975203a" providerId="ADAL" clId="{810A31DF-6BE0-48EA-B552-213D125D420D}" dt="2021-11-22T11:20:32.654" v="2393"/>
          <ac:picMkLst>
            <pc:docMk/>
            <pc:sldMk cId="622256098" sldId="344"/>
            <ac:picMk id="84" creationId="{D20761CF-2F00-46FD-A17F-999D9230EFD2}"/>
          </ac:picMkLst>
        </pc:picChg>
        <pc:picChg chg="mod">
          <ac:chgData name="Catho Jacobs" userId="e679439b-12e0-4690-9b84-caf9b975203a" providerId="ADAL" clId="{810A31DF-6BE0-48EA-B552-213D125D420D}" dt="2021-11-22T11:20:32.928" v="2394"/>
          <ac:picMkLst>
            <pc:docMk/>
            <pc:sldMk cId="622256098" sldId="344"/>
            <ac:picMk id="87" creationId="{268CE4C9-9E4F-4AF6-81DF-5AEC8333CB6A}"/>
          </ac:picMkLst>
        </pc:picChg>
        <pc:picChg chg="mod">
          <ac:chgData name="Catho Jacobs" userId="e679439b-12e0-4690-9b84-caf9b975203a" providerId="ADAL" clId="{810A31DF-6BE0-48EA-B552-213D125D420D}" dt="2021-11-22T11:20:52.524" v="2402"/>
          <ac:picMkLst>
            <pc:docMk/>
            <pc:sldMk cId="622256098" sldId="344"/>
            <ac:picMk id="90" creationId="{21D4820D-6DDE-4A54-A406-EBA5B3FACA57}"/>
          </ac:picMkLst>
        </pc:picChg>
        <pc:picChg chg="mod">
          <ac:chgData name="Catho Jacobs" userId="e679439b-12e0-4690-9b84-caf9b975203a" providerId="ADAL" clId="{810A31DF-6BE0-48EA-B552-213D125D420D}" dt="2021-11-22T11:20:53.006" v="2403"/>
          <ac:picMkLst>
            <pc:docMk/>
            <pc:sldMk cId="622256098" sldId="344"/>
            <ac:picMk id="93" creationId="{E58FE59E-8D59-46F9-8477-81B335A127F3}"/>
          </ac:picMkLst>
        </pc:picChg>
        <pc:picChg chg="mod">
          <ac:chgData name="Catho Jacobs" userId="e679439b-12e0-4690-9b84-caf9b975203a" providerId="ADAL" clId="{810A31DF-6BE0-48EA-B552-213D125D420D}" dt="2021-11-22T11:20:53.434" v="2404"/>
          <ac:picMkLst>
            <pc:docMk/>
            <pc:sldMk cId="622256098" sldId="344"/>
            <ac:picMk id="96" creationId="{4123D02C-4BAC-4EFE-8B0B-08B943F49CE3}"/>
          </ac:picMkLst>
        </pc:picChg>
        <pc:picChg chg="add mod">
          <ac:chgData name="Catho Jacobs" userId="e679439b-12e0-4690-9b84-caf9b975203a" providerId="ADAL" clId="{810A31DF-6BE0-48EA-B552-213D125D420D}" dt="2021-11-22T11:22:11.086" v="2424" actId="1076"/>
          <ac:picMkLst>
            <pc:docMk/>
            <pc:sldMk cId="622256098" sldId="344"/>
            <ac:picMk id="110" creationId="{1C40FC66-B22B-4B26-AB25-6F78003C8303}"/>
          </ac:picMkLst>
        </pc:picChg>
        <pc:picChg chg="add mod">
          <ac:chgData name="Catho Jacobs" userId="e679439b-12e0-4690-9b84-caf9b975203a" providerId="ADAL" clId="{810A31DF-6BE0-48EA-B552-213D125D420D}" dt="2021-11-22T11:22:11.086" v="2424" actId="1076"/>
          <ac:picMkLst>
            <pc:docMk/>
            <pc:sldMk cId="622256098" sldId="344"/>
            <ac:picMk id="111" creationId="{DA21F4E1-D565-4E82-83F1-72CBC9688544}"/>
          </ac:picMkLst>
        </pc:picChg>
        <pc:picChg chg="add mod">
          <ac:chgData name="Catho Jacobs" userId="e679439b-12e0-4690-9b84-caf9b975203a" providerId="ADAL" clId="{810A31DF-6BE0-48EA-B552-213D125D420D}" dt="2021-11-22T11:22:11.086" v="2424" actId="1076"/>
          <ac:picMkLst>
            <pc:docMk/>
            <pc:sldMk cId="622256098" sldId="344"/>
            <ac:picMk id="112" creationId="{D0B15CF9-C4AA-45DE-9D83-540B44768B91}"/>
          </ac:picMkLst>
        </pc:picChg>
        <pc:picChg chg="add mod">
          <ac:chgData name="Catho Jacobs" userId="e679439b-12e0-4690-9b84-caf9b975203a" providerId="ADAL" clId="{810A31DF-6BE0-48EA-B552-213D125D420D}" dt="2021-11-22T11:22:11.086" v="2424" actId="1076"/>
          <ac:picMkLst>
            <pc:docMk/>
            <pc:sldMk cId="622256098" sldId="344"/>
            <ac:picMk id="113" creationId="{F6340F75-4BEF-44F5-8928-4817658A62F2}"/>
          </ac:picMkLst>
        </pc:picChg>
        <pc:picChg chg="add mod">
          <ac:chgData name="Catho Jacobs" userId="e679439b-12e0-4690-9b84-caf9b975203a" providerId="ADAL" clId="{810A31DF-6BE0-48EA-B552-213D125D420D}" dt="2021-11-22T11:22:11.086" v="2424" actId="1076"/>
          <ac:picMkLst>
            <pc:docMk/>
            <pc:sldMk cId="622256098" sldId="344"/>
            <ac:picMk id="114" creationId="{2D973D2A-8F42-49B6-A8B6-EA2B04CA1E2B}"/>
          </ac:picMkLst>
        </pc:picChg>
        <pc:picChg chg="add mod">
          <ac:chgData name="Catho Jacobs" userId="e679439b-12e0-4690-9b84-caf9b975203a" providerId="ADAL" clId="{810A31DF-6BE0-48EA-B552-213D125D420D}" dt="2021-11-22T11:22:11.086" v="2424" actId="1076"/>
          <ac:picMkLst>
            <pc:docMk/>
            <pc:sldMk cId="622256098" sldId="344"/>
            <ac:picMk id="115" creationId="{262EC308-0B8C-41DC-94A8-581B6C413DF0}"/>
          </ac:picMkLst>
        </pc:picChg>
        <pc:picChg chg="add mod">
          <ac:chgData name="Catho Jacobs" userId="e679439b-12e0-4690-9b84-caf9b975203a" providerId="ADAL" clId="{810A31DF-6BE0-48EA-B552-213D125D420D}" dt="2021-11-22T11:22:11.086" v="2424" actId="1076"/>
          <ac:picMkLst>
            <pc:docMk/>
            <pc:sldMk cId="622256098" sldId="344"/>
            <ac:picMk id="116" creationId="{98DC4EF7-9CA9-405A-80F6-471CE0579D77}"/>
          </ac:picMkLst>
        </pc:picChg>
        <pc:picChg chg="add mod">
          <ac:chgData name="Catho Jacobs" userId="e679439b-12e0-4690-9b84-caf9b975203a" providerId="ADAL" clId="{810A31DF-6BE0-48EA-B552-213D125D420D}" dt="2021-11-22T11:22:11.086" v="2424" actId="1076"/>
          <ac:picMkLst>
            <pc:docMk/>
            <pc:sldMk cId="622256098" sldId="344"/>
            <ac:picMk id="117" creationId="{038BECC5-A4C5-454B-98F3-8BDF58CE1508}"/>
          </ac:picMkLst>
        </pc:picChg>
        <pc:picChg chg="add mod">
          <ac:chgData name="Catho Jacobs" userId="e679439b-12e0-4690-9b84-caf9b975203a" providerId="ADAL" clId="{810A31DF-6BE0-48EA-B552-213D125D420D}" dt="2021-11-22T11:22:11.086" v="2424" actId="1076"/>
          <ac:picMkLst>
            <pc:docMk/>
            <pc:sldMk cId="622256098" sldId="344"/>
            <ac:picMk id="118" creationId="{6F6D6384-AAB9-42C5-B4FE-197988052827}"/>
          </ac:picMkLst>
        </pc:picChg>
        <pc:picChg chg="add mod">
          <ac:chgData name="Catho Jacobs" userId="e679439b-12e0-4690-9b84-caf9b975203a" providerId="ADAL" clId="{810A31DF-6BE0-48EA-B552-213D125D420D}" dt="2021-11-22T11:22:11.086" v="2424" actId="1076"/>
          <ac:picMkLst>
            <pc:docMk/>
            <pc:sldMk cId="622256098" sldId="344"/>
            <ac:picMk id="119" creationId="{DC9B902B-B850-4DFF-9226-73B78D2221BF}"/>
          </ac:picMkLst>
        </pc:picChg>
        <pc:picChg chg="add mod">
          <ac:chgData name="Catho Jacobs" userId="e679439b-12e0-4690-9b84-caf9b975203a" providerId="ADAL" clId="{810A31DF-6BE0-48EA-B552-213D125D420D}" dt="2021-11-22T11:22:20.365" v="2428" actId="1076"/>
          <ac:picMkLst>
            <pc:docMk/>
            <pc:sldMk cId="622256098" sldId="344"/>
            <ac:picMk id="120" creationId="{38DCC145-5E95-4D28-BA7C-AD41F7CE2518}"/>
          </ac:picMkLst>
        </pc:picChg>
        <pc:picChg chg="add mod">
          <ac:chgData name="Catho Jacobs" userId="e679439b-12e0-4690-9b84-caf9b975203a" providerId="ADAL" clId="{810A31DF-6BE0-48EA-B552-213D125D420D}" dt="2021-11-22T11:22:20.365" v="2428" actId="1076"/>
          <ac:picMkLst>
            <pc:docMk/>
            <pc:sldMk cId="622256098" sldId="344"/>
            <ac:picMk id="121" creationId="{6C4B9F34-2F8A-49BE-B17A-68709659F218}"/>
          </ac:picMkLst>
        </pc:picChg>
        <pc:picChg chg="add mod">
          <ac:chgData name="Catho Jacobs" userId="e679439b-12e0-4690-9b84-caf9b975203a" providerId="ADAL" clId="{810A31DF-6BE0-48EA-B552-213D125D420D}" dt="2021-11-22T11:22:20.365" v="2428" actId="1076"/>
          <ac:picMkLst>
            <pc:docMk/>
            <pc:sldMk cId="622256098" sldId="344"/>
            <ac:picMk id="122" creationId="{0C5605E4-E767-4553-90C0-5E229D15354A}"/>
          </ac:picMkLst>
        </pc:picChg>
        <pc:picChg chg="add mod">
          <ac:chgData name="Catho Jacobs" userId="e679439b-12e0-4690-9b84-caf9b975203a" providerId="ADAL" clId="{810A31DF-6BE0-48EA-B552-213D125D420D}" dt="2021-11-22T11:22:20.365" v="2428" actId="1076"/>
          <ac:picMkLst>
            <pc:docMk/>
            <pc:sldMk cId="622256098" sldId="344"/>
            <ac:picMk id="123" creationId="{5A2A2EBC-D775-448B-9FFA-26380743194D}"/>
          </ac:picMkLst>
        </pc:picChg>
        <pc:picChg chg="add mod">
          <ac:chgData name="Catho Jacobs" userId="e679439b-12e0-4690-9b84-caf9b975203a" providerId="ADAL" clId="{810A31DF-6BE0-48EA-B552-213D125D420D}" dt="2021-11-22T11:22:20.365" v="2428" actId="1076"/>
          <ac:picMkLst>
            <pc:docMk/>
            <pc:sldMk cId="622256098" sldId="344"/>
            <ac:picMk id="124" creationId="{9DE83730-C873-4EF3-B9FE-9733B31A7ED6}"/>
          </ac:picMkLst>
        </pc:picChg>
        <pc:picChg chg="add mod">
          <ac:chgData name="Catho Jacobs" userId="e679439b-12e0-4690-9b84-caf9b975203a" providerId="ADAL" clId="{810A31DF-6BE0-48EA-B552-213D125D420D}" dt="2021-11-22T11:22:20.365" v="2428" actId="1076"/>
          <ac:picMkLst>
            <pc:docMk/>
            <pc:sldMk cId="622256098" sldId="344"/>
            <ac:picMk id="125" creationId="{DCB1AC6E-2C3E-435B-8CC9-DCB17F18839C}"/>
          </ac:picMkLst>
        </pc:picChg>
        <pc:picChg chg="add mod">
          <ac:chgData name="Catho Jacobs" userId="e679439b-12e0-4690-9b84-caf9b975203a" providerId="ADAL" clId="{810A31DF-6BE0-48EA-B552-213D125D420D}" dt="2021-11-22T11:22:20.365" v="2428" actId="1076"/>
          <ac:picMkLst>
            <pc:docMk/>
            <pc:sldMk cId="622256098" sldId="344"/>
            <ac:picMk id="126" creationId="{FD4E2BF3-E72E-4E52-9384-D5BD917EC034}"/>
          </ac:picMkLst>
        </pc:picChg>
        <pc:picChg chg="add mod">
          <ac:chgData name="Catho Jacobs" userId="e679439b-12e0-4690-9b84-caf9b975203a" providerId="ADAL" clId="{810A31DF-6BE0-48EA-B552-213D125D420D}" dt="2021-11-22T11:22:20.365" v="2428" actId="1076"/>
          <ac:picMkLst>
            <pc:docMk/>
            <pc:sldMk cId="622256098" sldId="344"/>
            <ac:picMk id="127" creationId="{A55E6E1C-BB0B-4122-B2CF-C20A985D3CA9}"/>
          </ac:picMkLst>
        </pc:picChg>
        <pc:picChg chg="add mod">
          <ac:chgData name="Catho Jacobs" userId="e679439b-12e0-4690-9b84-caf9b975203a" providerId="ADAL" clId="{810A31DF-6BE0-48EA-B552-213D125D420D}" dt="2021-11-22T11:22:20.365" v="2428" actId="1076"/>
          <ac:picMkLst>
            <pc:docMk/>
            <pc:sldMk cId="622256098" sldId="344"/>
            <ac:picMk id="128" creationId="{FEC1492F-74A8-41D6-AAD8-EAE815CED190}"/>
          </ac:picMkLst>
        </pc:picChg>
        <pc:picChg chg="add mod">
          <ac:chgData name="Catho Jacobs" userId="e679439b-12e0-4690-9b84-caf9b975203a" providerId="ADAL" clId="{810A31DF-6BE0-48EA-B552-213D125D420D}" dt="2021-11-22T11:22:20.365" v="2428" actId="1076"/>
          <ac:picMkLst>
            <pc:docMk/>
            <pc:sldMk cId="622256098" sldId="344"/>
            <ac:picMk id="129" creationId="{6AC021B3-EAE6-4F79-81A9-5E010A2253CD}"/>
          </ac:picMkLst>
        </pc:picChg>
        <pc:picChg chg="add mod">
          <ac:chgData name="Catho Jacobs" userId="e679439b-12e0-4690-9b84-caf9b975203a" providerId="ADAL" clId="{810A31DF-6BE0-48EA-B552-213D125D420D}" dt="2021-11-22T11:22:24.566" v="2430" actId="1076"/>
          <ac:picMkLst>
            <pc:docMk/>
            <pc:sldMk cId="622256098" sldId="344"/>
            <ac:picMk id="130" creationId="{182B6835-3C06-4BC7-B2A9-BF90D39661FE}"/>
          </ac:picMkLst>
        </pc:picChg>
        <pc:picChg chg="add mod">
          <ac:chgData name="Catho Jacobs" userId="e679439b-12e0-4690-9b84-caf9b975203a" providerId="ADAL" clId="{810A31DF-6BE0-48EA-B552-213D125D420D}" dt="2021-11-22T11:22:24.566" v="2430" actId="1076"/>
          <ac:picMkLst>
            <pc:docMk/>
            <pc:sldMk cId="622256098" sldId="344"/>
            <ac:picMk id="131" creationId="{DBC9B8C2-4EAA-48ED-B369-DFF22B371F7D}"/>
          </ac:picMkLst>
        </pc:picChg>
        <pc:picChg chg="add mod">
          <ac:chgData name="Catho Jacobs" userId="e679439b-12e0-4690-9b84-caf9b975203a" providerId="ADAL" clId="{810A31DF-6BE0-48EA-B552-213D125D420D}" dt="2021-11-22T11:22:24.566" v="2430" actId="1076"/>
          <ac:picMkLst>
            <pc:docMk/>
            <pc:sldMk cId="622256098" sldId="344"/>
            <ac:picMk id="132" creationId="{8AD1A0B3-EBAB-421B-83B4-2406EF3EF531}"/>
          </ac:picMkLst>
        </pc:picChg>
        <pc:picChg chg="add mod">
          <ac:chgData name="Catho Jacobs" userId="e679439b-12e0-4690-9b84-caf9b975203a" providerId="ADAL" clId="{810A31DF-6BE0-48EA-B552-213D125D420D}" dt="2021-11-22T11:22:24.566" v="2430" actId="1076"/>
          <ac:picMkLst>
            <pc:docMk/>
            <pc:sldMk cId="622256098" sldId="344"/>
            <ac:picMk id="133" creationId="{D2F6E358-64BE-4447-9CDC-CEE97C66515A}"/>
          </ac:picMkLst>
        </pc:picChg>
        <pc:picChg chg="add mod">
          <ac:chgData name="Catho Jacobs" userId="e679439b-12e0-4690-9b84-caf9b975203a" providerId="ADAL" clId="{810A31DF-6BE0-48EA-B552-213D125D420D}" dt="2021-11-22T11:22:24.566" v="2430" actId="1076"/>
          <ac:picMkLst>
            <pc:docMk/>
            <pc:sldMk cId="622256098" sldId="344"/>
            <ac:picMk id="134" creationId="{1D435AE4-006F-439E-B595-87313575368D}"/>
          </ac:picMkLst>
        </pc:picChg>
        <pc:picChg chg="add mod">
          <ac:chgData name="Catho Jacobs" userId="e679439b-12e0-4690-9b84-caf9b975203a" providerId="ADAL" clId="{810A31DF-6BE0-48EA-B552-213D125D420D}" dt="2021-11-22T11:22:24.566" v="2430" actId="1076"/>
          <ac:picMkLst>
            <pc:docMk/>
            <pc:sldMk cId="622256098" sldId="344"/>
            <ac:picMk id="135" creationId="{50AC5295-8238-47CB-967F-B6DA1AEB0FED}"/>
          </ac:picMkLst>
        </pc:picChg>
        <pc:picChg chg="add mod">
          <ac:chgData name="Catho Jacobs" userId="e679439b-12e0-4690-9b84-caf9b975203a" providerId="ADAL" clId="{810A31DF-6BE0-48EA-B552-213D125D420D}" dt="2021-11-22T11:22:24.566" v="2430" actId="1076"/>
          <ac:picMkLst>
            <pc:docMk/>
            <pc:sldMk cId="622256098" sldId="344"/>
            <ac:picMk id="136" creationId="{38309619-7D79-4909-AB79-91739A6D0EA0}"/>
          </ac:picMkLst>
        </pc:picChg>
        <pc:picChg chg="add mod">
          <ac:chgData name="Catho Jacobs" userId="e679439b-12e0-4690-9b84-caf9b975203a" providerId="ADAL" clId="{810A31DF-6BE0-48EA-B552-213D125D420D}" dt="2021-11-22T11:22:24.566" v="2430" actId="1076"/>
          <ac:picMkLst>
            <pc:docMk/>
            <pc:sldMk cId="622256098" sldId="344"/>
            <ac:picMk id="137" creationId="{C70B048B-0096-4296-BA43-7C9EF018B7B7}"/>
          </ac:picMkLst>
        </pc:picChg>
        <pc:picChg chg="add mod">
          <ac:chgData name="Catho Jacobs" userId="e679439b-12e0-4690-9b84-caf9b975203a" providerId="ADAL" clId="{810A31DF-6BE0-48EA-B552-213D125D420D}" dt="2021-11-22T11:22:24.566" v="2430" actId="1076"/>
          <ac:picMkLst>
            <pc:docMk/>
            <pc:sldMk cId="622256098" sldId="344"/>
            <ac:picMk id="138" creationId="{941E1551-8B23-4A02-9D0C-9AC2396B764C}"/>
          </ac:picMkLst>
        </pc:picChg>
        <pc:picChg chg="add mod">
          <ac:chgData name="Catho Jacobs" userId="e679439b-12e0-4690-9b84-caf9b975203a" providerId="ADAL" clId="{810A31DF-6BE0-48EA-B552-213D125D420D}" dt="2021-11-22T11:22:24.566" v="2430" actId="1076"/>
          <ac:picMkLst>
            <pc:docMk/>
            <pc:sldMk cId="622256098" sldId="344"/>
            <ac:picMk id="139" creationId="{923BA375-769D-4B0C-BD73-98AE313420E1}"/>
          </ac:picMkLst>
        </pc:picChg>
        <pc:picChg chg="add mod">
          <ac:chgData name="Catho Jacobs" userId="e679439b-12e0-4690-9b84-caf9b975203a" providerId="ADAL" clId="{810A31DF-6BE0-48EA-B552-213D125D420D}" dt="2021-11-22T11:22:34.703" v="2432" actId="1076"/>
          <ac:picMkLst>
            <pc:docMk/>
            <pc:sldMk cId="622256098" sldId="344"/>
            <ac:picMk id="140" creationId="{A65DD0E2-1C5B-4D14-8C90-C93353798E5F}"/>
          </ac:picMkLst>
        </pc:picChg>
        <pc:picChg chg="add mod">
          <ac:chgData name="Catho Jacobs" userId="e679439b-12e0-4690-9b84-caf9b975203a" providerId="ADAL" clId="{810A31DF-6BE0-48EA-B552-213D125D420D}" dt="2021-11-22T11:22:34.703" v="2432" actId="1076"/>
          <ac:picMkLst>
            <pc:docMk/>
            <pc:sldMk cId="622256098" sldId="344"/>
            <ac:picMk id="141" creationId="{94BB18C7-176F-4E05-9A43-899B38667313}"/>
          </ac:picMkLst>
        </pc:picChg>
        <pc:picChg chg="add mod">
          <ac:chgData name="Catho Jacobs" userId="e679439b-12e0-4690-9b84-caf9b975203a" providerId="ADAL" clId="{810A31DF-6BE0-48EA-B552-213D125D420D}" dt="2021-11-22T11:22:34.703" v="2432" actId="1076"/>
          <ac:picMkLst>
            <pc:docMk/>
            <pc:sldMk cId="622256098" sldId="344"/>
            <ac:picMk id="142" creationId="{9637D0E0-8DD5-436D-9C96-AB8A7C98F7D2}"/>
          </ac:picMkLst>
        </pc:picChg>
        <pc:picChg chg="add mod">
          <ac:chgData name="Catho Jacobs" userId="e679439b-12e0-4690-9b84-caf9b975203a" providerId="ADAL" clId="{810A31DF-6BE0-48EA-B552-213D125D420D}" dt="2021-11-22T11:22:34.703" v="2432" actId="1076"/>
          <ac:picMkLst>
            <pc:docMk/>
            <pc:sldMk cId="622256098" sldId="344"/>
            <ac:picMk id="143" creationId="{2386956E-D029-481F-A7D3-1B3CBCBF579C}"/>
          </ac:picMkLst>
        </pc:picChg>
        <pc:picChg chg="add mod">
          <ac:chgData name="Catho Jacobs" userId="e679439b-12e0-4690-9b84-caf9b975203a" providerId="ADAL" clId="{810A31DF-6BE0-48EA-B552-213D125D420D}" dt="2021-11-22T11:22:39.053" v="2434" actId="1076"/>
          <ac:picMkLst>
            <pc:docMk/>
            <pc:sldMk cId="622256098" sldId="344"/>
            <ac:picMk id="144" creationId="{547C55AF-07C5-44E5-83A2-F9D424452FCA}"/>
          </ac:picMkLst>
        </pc:picChg>
        <pc:picChg chg="add mod">
          <ac:chgData name="Catho Jacobs" userId="e679439b-12e0-4690-9b84-caf9b975203a" providerId="ADAL" clId="{810A31DF-6BE0-48EA-B552-213D125D420D}" dt="2021-11-22T11:22:39.053" v="2434" actId="1076"/>
          <ac:picMkLst>
            <pc:docMk/>
            <pc:sldMk cId="622256098" sldId="344"/>
            <ac:picMk id="145" creationId="{B91FA83E-65AA-4260-9603-18A2B5C26D1C}"/>
          </ac:picMkLst>
        </pc:picChg>
        <pc:picChg chg="add mod">
          <ac:chgData name="Catho Jacobs" userId="e679439b-12e0-4690-9b84-caf9b975203a" providerId="ADAL" clId="{810A31DF-6BE0-48EA-B552-213D125D420D}" dt="2021-11-22T11:22:39.053" v="2434" actId="1076"/>
          <ac:picMkLst>
            <pc:docMk/>
            <pc:sldMk cId="622256098" sldId="344"/>
            <ac:picMk id="146" creationId="{61A51410-D676-40D2-B511-1D3D99020D0E}"/>
          </ac:picMkLst>
        </pc:picChg>
        <pc:picChg chg="add mod">
          <ac:chgData name="Catho Jacobs" userId="e679439b-12e0-4690-9b84-caf9b975203a" providerId="ADAL" clId="{810A31DF-6BE0-48EA-B552-213D125D420D}" dt="2021-11-22T11:22:39.053" v="2434" actId="1076"/>
          <ac:picMkLst>
            <pc:docMk/>
            <pc:sldMk cId="622256098" sldId="344"/>
            <ac:picMk id="147" creationId="{BDAC1DA3-E676-47E0-A96D-A0D44CAF56A6}"/>
          </ac:picMkLst>
        </pc:picChg>
        <pc:picChg chg="add mod">
          <ac:chgData name="Catho Jacobs" userId="e679439b-12e0-4690-9b84-caf9b975203a" providerId="ADAL" clId="{810A31DF-6BE0-48EA-B552-213D125D420D}" dt="2021-11-22T11:23:09.918" v="2448" actId="1076"/>
          <ac:picMkLst>
            <pc:docMk/>
            <pc:sldMk cId="622256098" sldId="344"/>
            <ac:picMk id="148" creationId="{57B41350-A7F0-4EDC-8E88-3C0808BACAAB}"/>
          </ac:picMkLst>
        </pc:picChg>
        <pc:picChg chg="add mod">
          <ac:chgData name="Catho Jacobs" userId="e679439b-12e0-4690-9b84-caf9b975203a" providerId="ADAL" clId="{810A31DF-6BE0-48EA-B552-213D125D420D}" dt="2021-11-22T11:23:11.811" v="2449" actId="1076"/>
          <ac:picMkLst>
            <pc:docMk/>
            <pc:sldMk cId="622256098" sldId="344"/>
            <ac:picMk id="149" creationId="{001D5D18-C78E-4549-8486-9C21444E23F8}"/>
          </ac:picMkLst>
        </pc:picChg>
        <pc:picChg chg="add mod">
          <ac:chgData name="Catho Jacobs" userId="e679439b-12e0-4690-9b84-caf9b975203a" providerId="ADAL" clId="{810A31DF-6BE0-48EA-B552-213D125D420D}" dt="2021-11-22T11:23:13.676" v="2450" actId="1076"/>
          <ac:picMkLst>
            <pc:docMk/>
            <pc:sldMk cId="622256098" sldId="344"/>
            <ac:picMk id="150" creationId="{6C4EA770-E17F-4D0A-97BD-4A159573EF0C}"/>
          </ac:picMkLst>
        </pc:picChg>
        <pc:picChg chg="add mod">
          <ac:chgData name="Catho Jacobs" userId="e679439b-12e0-4690-9b84-caf9b975203a" providerId="ADAL" clId="{810A31DF-6BE0-48EA-B552-213D125D420D}" dt="2021-11-22T11:23:16.107" v="2451" actId="1076"/>
          <ac:picMkLst>
            <pc:docMk/>
            <pc:sldMk cId="622256098" sldId="344"/>
            <ac:picMk id="151" creationId="{D583881B-3143-45A2-A04E-E4F66878B269}"/>
          </ac:picMkLst>
        </pc:picChg>
        <pc:picChg chg="add mod">
          <ac:chgData name="Catho Jacobs" userId="e679439b-12e0-4690-9b84-caf9b975203a" providerId="ADAL" clId="{810A31DF-6BE0-48EA-B552-213D125D420D}" dt="2021-11-22T11:23:18.116" v="2452" actId="1076"/>
          <ac:picMkLst>
            <pc:docMk/>
            <pc:sldMk cId="622256098" sldId="344"/>
            <ac:picMk id="152" creationId="{0CB9A31D-468B-46AD-B84F-04DDA62C7DAF}"/>
          </ac:picMkLst>
        </pc:picChg>
        <pc:picChg chg="add mod">
          <ac:chgData name="Catho Jacobs" userId="e679439b-12e0-4690-9b84-caf9b975203a" providerId="ADAL" clId="{810A31DF-6BE0-48EA-B552-213D125D420D}" dt="2021-11-22T11:23:20.395" v="2453" actId="1076"/>
          <ac:picMkLst>
            <pc:docMk/>
            <pc:sldMk cId="622256098" sldId="344"/>
            <ac:picMk id="153" creationId="{7020C3B4-C2FF-4AA2-8D0A-4BA0F18721E0}"/>
          </ac:picMkLst>
        </pc:picChg>
        <pc:picChg chg="add mod">
          <ac:chgData name="Catho Jacobs" userId="e679439b-12e0-4690-9b84-caf9b975203a" providerId="ADAL" clId="{810A31DF-6BE0-48EA-B552-213D125D420D}" dt="2021-11-22T11:23:22.556" v="2454" actId="1076"/>
          <ac:picMkLst>
            <pc:docMk/>
            <pc:sldMk cId="622256098" sldId="344"/>
            <ac:picMk id="154" creationId="{AB394DBD-68CC-4AA3-A90E-58B415617506}"/>
          </ac:picMkLst>
        </pc:picChg>
        <pc:picChg chg="add mod">
          <ac:chgData name="Catho Jacobs" userId="e679439b-12e0-4690-9b84-caf9b975203a" providerId="ADAL" clId="{810A31DF-6BE0-48EA-B552-213D125D420D}" dt="2021-11-22T11:23:24.860" v="2455" actId="1076"/>
          <ac:picMkLst>
            <pc:docMk/>
            <pc:sldMk cId="622256098" sldId="344"/>
            <ac:picMk id="155" creationId="{2E9F1CA3-C180-4658-9FB4-BA20A9CDDD08}"/>
          </ac:picMkLst>
        </pc:picChg>
        <pc:picChg chg="add mod">
          <ac:chgData name="Catho Jacobs" userId="e679439b-12e0-4690-9b84-caf9b975203a" providerId="ADAL" clId="{810A31DF-6BE0-48EA-B552-213D125D420D}" dt="2021-11-22T11:23:27.484" v="2456" actId="1076"/>
          <ac:picMkLst>
            <pc:docMk/>
            <pc:sldMk cId="622256098" sldId="344"/>
            <ac:picMk id="156" creationId="{6CEF6E92-F3C5-4915-BA8E-3E2516A522AF}"/>
          </ac:picMkLst>
        </pc:picChg>
        <pc:picChg chg="add mod">
          <ac:chgData name="Catho Jacobs" userId="e679439b-12e0-4690-9b84-caf9b975203a" providerId="ADAL" clId="{810A31DF-6BE0-48EA-B552-213D125D420D}" dt="2021-11-22T11:23:29.444" v="2457" actId="1076"/>
          <ac:picMkLst>
            <pc:docMk/>
            <pc:sldMk cId="622256098" sldId="344"/>
            <ac:picMk id="157" creationId="{10A1F3EA-BA12-4730-9C70-9EA3D78997EB}"/>
          </ac:picMkLst>
        </pc:picChg>
        <pc:picChg chg="add mod">
          <ac:chgData name="Catho Jacobs" userId="e679439b-12e0-4690-9b84-caf9b975203a" providerId="ADAL" clId="{810A31DF-6BE0-48EA-B552-213D125D420D}" dt="2021-11-22T11:23:31.853" v="2458" actId="1076"/>
          <ac:picMkLst>
            <pc:docMk/>
            <pc:sldMk cId="622256098" sldId="344"/>
            <ac:picMk id="158" creationId="{A3031CBA-73A1-45CE-9C5E-7F6B9AADFD60}"/>
          </ac:picMkLst>
        </pc:picChg>
        <pc:picChg chg="add mod">
          <ac:chgData name="Catho Jacobs" userId="e679439b-12e0-4690-9b84-caf9b975203a" providerId="ADAL" clId="{810A31DF-6BE0-48EA-B552-213D125D420D}" dt="2021-11-22T11:24:38.203" v="2473" actId="1076"/>
          <ac:picMkLst>
            <pc:docMk/>
            <pc:sldMk cId="622256098" sldId="344"/>
            <ac:picMk id="159" creationId="{0F0A9E3D-9EEC-4960-B28A-844BE40C2515}"/>
          </ac:picMkLst>
        </pc:picChg>
        <pc:picChg chg="add mod">
          <ac:chgData name="Catho Jacobs" userId="e679439b-12e0-4690-9b84-caf9b975203a" providerId="ADAL" clId="{810A31DF-6BE0-48EA-B552-213D125D420D}" dt="2021-11-22T11:23:45.390" v="2461" actId="1076"/>
          <ac:picMkLst>
            <pc:docMk/>
            <pc:sldMk cId="622256098" sldId="344"/>
            <ac:picMk id="160" creationId="{0E5F1F6D-3269-4932-BC94-62F92DBA438F}"/>
          </ac:picMkLst>
        </pc:picChg>
        <pc:picChg chg="add mod">
          <ac:chgData name="Catho Jacobs" userId="e679439b-12e0-4690-9b84-caf9b975203a" providerId="ADAL" clId="{810A31DF-6BE0-48EA-B552-213D125D420D}" dt="2021-11-22T11:23:45.390" v="2461" actId="1076"/>
          <ac:picMkLst>
            <pc:docMk/>
            <pc:sldMk cId="622256098" sldId="344"/>
            <ac:picMk id="161" creationId="{430C645B-27DA-4EAC-B81F-BAA55D9AFC42}"/>
          </ac:picMkLst>
        </pc:picChg>
        <pc:picChg chg="add mod">
          <ac:chgData name="Catho Jacobs" userId="e679439b-12e0-4690-9b84-caf9b975203a" providerId="ADAL" clId="{810A31DF-6BE0-48EA-B552-213D125D420D}" dt="2021-11-22T11:23:45.390" v="2461" actId="1076"/>
          <ac:picMkLst>
            <pc:docMk/>
            <pc:sldMk cId="622256098" sldId="344"/>
            <ac:picMk id="162" creationId="{0C158133-B6B8-4C80-9BC2-BF56D7B16112}"/>
          </ac:picMkLst>
        </pc:picChg>
        <pc:picChg chg="add mod">
          <ac:chgData name="Catho Jacobs" userId="e679439b-12e0-4690-9b84-caf9b975203a" providerId="ADAL" clId="{810A31DF-6BE0-48EA-B552-213D125D420D}" dt="2021-11-22T11:23:45.390" v="2461" actId="1076"/>
          <ac:picMkLst>
            <pc:docMk/>
            <pc:sldMk cId="622256098" sldId="344"/>
            <ac:picMk id="163" creationId="{1BB837C7-83E9-4E19-A924-8BEDA4D0E9A5}"/>
          </ac:picMkLst>
        </pc:picChg>
        <pc:picChg chg="add mod">
          <ac:chgData name="Catho Jacobs" userId="e679439b-12e0-4690-9b84-caf9b975203a" providerId="ADAL" clId="{810A31DF-6BE0-48EA-B552-213D125D420D}" dt="2021-11-22T11:23:45.390" v="2461" actId="1076"/>
          <ac:picMkLst>
            <pc:docMk/>
            <pc:sldMk cId="622256098" sldId="344"/>
            <ac:picMk id="164" creationId="{AB558DB9-5729-4FEB-9F5D-E73811308C81}"/>
          </ac:picMkLst>
        </pc:picChg>
        <pc:picChg chg="add mod">
          <ac:chgData name="Catho Jacobs" userId="e679439b-12e0-4690-9b84-caf9b975203a" providerId="ADAL" clId="{810A31DF-6BE0-48EA-B552-213D125D420D}" dt="2021-11-22T11:23:45.390" v="2461" actId="1076"/>
          <ac:picMkLst>
            <pc:docMk/>
            <pc:sldMk cId="622256098" sldId="344"/>
            <ac:picMk id="165" creationId="{F24F4DA8-3611-402D-B70D-9284EB9C42CA}"/>
          </ac:picMkLst>
        </pc:picChg>
        <pc:picChg chg="add mod">
          <ac:chgData name="Catho Jacobs" userId="e679439b-12e0-4690-9b84-caf9b975203a" providerId="ADAL" clId="{810A31DF-6BE0-48EA-B552-213D125D420D}" dt="2021-11-22T11:23:45.390" v="2461" actId="1076"/>
          <ac:picMkLst>
            <pc:docMk/>
            <pc:sldMk cId="622256098" sldId="344"/>
            <ac:picMk id="166" creationId="{93E2AFFC-E75E-4DCB-AA4C-A5B6156DCEE1}"/>
          </ac:picMkLst>
        </pc:picChg>
        <pc:picChg chg="add mod">
          <ac:chgData name="Catho Jacobs" userId="e679439b-12e0-4690-9b84-caf9b975203a" providerId="ADAL" clId="{810A31DF-6BE0-48EA-B552-213D125D420D}" dt="2021-11-22T11:23:45.390" v="2461" actId="1076"/>
          <ac:picMkLst>
            <pc:docMk/>
            <pc:sldMk cId="622256098" sldId="344"/>
            <ac:picMk id="167" creationId="{9B7509E4-A03D-44A6-95D9-6A8791213872}"/>
          </ac:picMkLst>
        </pc:picChg>
        <pc:picChg chg="add mod">
          <ac:chgData name="Catho Jacobs" userId="e679439b-12e0-4690-9b84-caf9b975203a" providerId="ADAL" clId="{810A31DF-6BE0-48EA-B552-213D125D420D}" dt="2021-11-22T11:23:45.390" v="2461" actId="1076"/>
          <ac:picMkLst>
            <pc:docMk/>
            <pc:sldMk cId="622256098" sldId="344"/>
            <ac:picMk id="168" creationId="{45F8FC23-26FC-4D74-80B0-C2875F748CEE}"/>
          </ac:picMkLst>
        </pc:picChg>
        <pc:picChg chg="add mod">
          <ac:chgData name="Catho Jacobs" userId="e679439b-12e0-4690-9b84-caf9b975203a" providerId="ADAL" clId="{810A31DF-6BE0-48EA-B552-213D125D420D}" dt="2021-11-22T11:23:45.390" v="2461" actId="1076"/>
          <ac:picMkLst>
            <pc:docMk/>
            <pc:sldMk cId="622256098" sldId="344"/>
            <ac:picMk id="169" creationId="{D05E88DB-B281-43CA-AE6B-B7EDE1F3FEC8}"/>
          </ac:picMkLst>
        </pc:picChg>
        <pc:picChg chg="add mod">
          <ac:chgData name="Catho Jacobs" userId="e679439b-12e0-4690-9b84-caf9b975203a" providerId="ADAL" clId="{810A31DF-6BE0-48EA-B552-213D125D420D}" dt="2021-11-22T11:23:50.551" v="2463" actId="1076"/>
          <ac:picMkLst>
            <pc:docMk/>
            <pc:sldMk cId="622256098" sldId="344"/>
            <ac:picMk id="170" creationId="{84E123B7-EBA0-4111-8850-FE6EC088D05A}"/>
          </ac:picMkLst>
        </pc:picChg>
        <pc:picChg chg="add mod">
          <ac:chgData name="Catho Jacobs" userId="e679439b-12e0-4690-9b84-caf9b975203a" providerId="ADAL" clId="{810A31DF-6BE0-48EA-B552-213D125D420D}" dt="2021-11-22T11:23:50.551" v="2463" actId="1076"/>
          <ac:picMkLst>
            <pc:docMk/>
            <pc:sldMk cId="622256098" sldId="344"/>
            <ac:picMk id="171" creationId="{795222E7-67FE-4DAC-AF8F-991F3D4C361D}"/>
          </ac:picMkLst>
        </pc:picChg>
        <pc:picChg chg="add mod">
          <ac:chgData name="Catho Jacobs" userId="e679439b-12e0-4690-9b84-caf9b975203a" providerId="ADAL" clId="{810A31DF-6BE0-48EA-B552-213D125D420D}" dt="2021-11-22T11:23:50.551" v="2463" actId="1076"/>
          <ac:picMkLst>
            <pc:docMk/>
            <pc:sldMk cId="622256098" sldId="344"/>
            <ac:picMk id="172" creationId="{6C7C363F-E12E-43B8-8B54-1FCAB8FD811B}"/>
          </ac:picMkLst>
        </pc:picChg>
        <pc:picChg chg="add mod">
          <ac:chgData name="Catho Jacobs" userId="e679439b-12e0-4690-9b84-caf9b975203a" providerId="ADAL" clId="{810A31DF-6BE0-48EA-B552-213D125D420D}" dt="2021-11-22T11:23:50.551" v="2463" actId="1076"/>
          <ac:picMkLst>
            <pc:docMk/>
            <pc:sldMk cId="622256098" sldId="344"/>
            <ac:picMk id="173" creationId="{ED51CC7A-1D37-4B70-A77A-F9A9BE15770E}"/>
          </ac:picMkLst>
        </pc:picChg>
        <pc:picChg chg="add mod">
          <ac:chgData name="Catho Jacobs" userId="e679439b-12e0-4690-9b84-caf9b975203a" providerId="ADAL" clId="{810A31DF-6BE0-48EA-B552-213D125D420D}" dt="2021-11-22T11:23:50.551" v="2463" actId="1076"/>
          <ac:picMkLst>
            <pc:docMk/>
            <pc:sldMk cId="622256098" sldId="344"/>
            <ac:picMk id="174" creationId="{DCDA93BD-ED94-472C-8721-C466D4822428}"/>
          </ac:picMkLst>
        </pc:picChg>
        <pc:picChg chg="add mod">
          <ac:chgData name="Catho Jacobs" userId="e679439b-12e0-4690-9b84-caf9b975203a" providerId="ADAL" clId="{810A31DF-6BE0-48EA-B552-213D125D420D}" dt="2021-11-22T11:23:50.551" v="2463" actId="1076"/>
          <ac:picMkLst>
            <pc:docMk/>
            <pc:sldMk cId="622256098" sldId="344"/>
            <ac:picMk id="175" creationId="{F0E03CA3-3B5D-4732-85D0-C4DE4ABD04D8}"/>
          </ac:picMkLst>
        </pc:picChg>
        <pc:picChg chg="add mod">
          <ac:chgData name="Catho Jacobs" userId="e679439b-12e0-4690-9b84-caf9b975203a" providerId="ADAL" clId="{810A31DF-6BE0-48EA-B552-213D125D420D}" dt="2021-11-22T11:23:50.551" v="2463" actId="1076"/>
          <ac:picMkLst>
            <pc:docMk/>
            <pc:sldMk cId="622256098" sldId="344"/>
            <ac:picMk id="176" creationId="{5B33CF93-17E5-402F-8221-F49A0F9B0777}"/>
          </ac:picMkLst>
        </pc:picChg>
        <pc:picChg chg="add mod">
          <ac:chgData name="Catho Jacobs" userId="e679439b-12e0-4690-9b84-caf9b975203a" providerId="ADAL" clId="{810A31DF-6BE0-48EA-B552-213D125D420D}" dt="2021-11-22T11:23:50.551" v="2463" actId="1076"/>
          <ac:picMkLst>
            <pc:docMk/>
            <pc:sldMk cId="622256098" sldId="344"/>
            <ac:picMk id="177" creationId="{D1736C04-6BC0-4FDE-BB3F-9844FE2FE1BE}"/>
          </ac:picMkLst>
        </pc:picChg>
        <pc:picChg chg="add mod">
          <ac:chgData name="Catho Jacobs" userId="e679439b-12e0-4690-9b84-caf9b975203a" providerId="ADAL" clId="{810A31DF-6BE0-48EA-B552-213D125D420D}" dt="2021-11-22T11:23:50.551" v="2463" actId="1076"/>
          <ac:picMkLst>
            <pc:docMk/>
            <pc:sldMk cId="622256098" sldId="344"/>
            <ac:picMk id="178" creationId="{81EC0618-20CE-4036-A659-66169D5D4F27}"/>
          </ac:picMkLst>
        </pc:picChg>
        <pc:picChg chg="add mod">
          <ac:chgData name="Catho Jacobs" userId="e679439b-12e0-4690-9b84-caf9b975203a" providerId="ADAL" clId="{810A31DF-6BE0-48EA-B552-213D125D420D}" dt="2021-11-22T11:23:50.551" v="2463" actId="1076"/>
          <ac:picMkLst>
            <pc:docMk/>
            <pc:sldMk cId="622256098" sldId="344"/>
            <ac:picMk id="179" creationId="{567C70EC-40EC-41DB-9452-05D4F3368669}"/>
          </ac:picMkLst>
        </pc:picChg>
        <pc:picChg chg="add mod">
          <ac:chgData name="Catho Jacobs" userId="e679439b-12e0-4690-9b84-caf9b975203a" providerId="ADAL" clId="{810A31DF-6BE0-48EA-B552-213D125D420D}" dt="2021-11-22T11:24:19.981" v="2468" actId="1076"/>
          <ac:picMkLst>
            <pc:docMk/>
            <pc:sldMk cId="622256098" sldId="344"/>
            <ac:picMk id="180" creationId="{1DACF7F4-D32E-485B-854D-641FEFDB5025}"/>
          </ac:picMkLst>
        </pc:picChg>
        <pc:picChg chg="add mod">
          <ac:chgData name="Catho Jacobs" userId="e679439b-12e0-4690-9b84-caf9b975203a" providerId="ADAL" clId="{810A31DF-6BE0-48EA-B552-213D125D420D}" dt="2021-11-22T11:24:19.981" v="2468" actId="1076"/>
          <ac:picMkLst>
            <pc:docMk/>
            <pc:sldMk cId="622256098" sldId="344"/>
            <ac:picMk id="181" creationId="{6C845DBB-2357-4453-8236-D51D24C25806}"/>
          </ac:picMkLst>
        </pc:picChg>
        <pc:picChg chg="add mod">
          <ac:chgData name="Catho Jacobs" userId="e679439b-12e0-4690-9b84-caf9b975203a" providerId="ADAL" clId="{810A31DF-6BE0-48EA-B552-213D125D420D}" dt="2021-11-22T11:24:19.981" v="2468" actId="1076"/>
          <ac:picMkLst>
            <pc:docMk/>
            <pc:sldMk cId="622256098" sldId="344"/>
            <ac:picMk id="182" creationId="{813E41BA-7328-42B0-98FB-69654711220D}"/>
          </ac:picMkLst>
        </pc:picChg>
        <pc:picChg chg="add mod">
          <ac:chgData name="Catho Jacobs" userId="e679439b-12e0-4690-9b84-caf9b975203a" providerId="ADAL" clId="{810A31DF-6BE0-48EA-B552-213D125D420D}" dt="2021-11-22T11:24:19.981" v="2468" actId="1076"/>
          <ac:picMkLst>
            <pc:docMk/>
            <pc:sldMk cId="622256098" sldId="344"/>
            <ac:picMk id="183" creationId="{24037741-CA7A-49C3-ABA7-4AF52FA25D66}"/>
          </ac:picMkLst>
        </pc:picChg>
        <pc:picChg chg="add mod">
          <ac:chgData name="Catho Jacobs" userId="e679439b-12e0-4690-9b84-caf9b975203a" providerId="ADAL" clId="{810A31DF-6BE0-48EA-B552-213D125D420D}" dt="2021-11-22T11:24:19.981" v="2468" actId="1076"/>
          <ac:picMkLst>
            <pc:docMk/>
            <pc:sldMk cId="622256098" sldId="344"/>
            <ac:picMk id="184" creationId="{81866936-2D79-40F2-9D88-A0302860EB73}"/>
          </ac:picMkLst>
        </pc:picChg>
        <pc:picChg chg="add mod">
          <ac:chgData name="Catho Jacobs" userId="e679439b-12e0-4690-9b84-caf9b975203a" providerId="ADAL" clId="{810A31DF-6BE0-48EA-B552-213D125D420D}" dt="2021-11-22T11:24:19.981" v="2468" actId="1076"/>
          <ac:picMkLst>
            <pc:docMk/>
            <pc:sldMk cId="622256098" sldId="344"/>
            <ac:picMk id="185" creationId="{A8F21B23-98FB-4028-AE79-719083838D0D}"/>
          </ac:picMkLst>
        </pc:picChg>
        <pc:picChg chg="add mod">
          <ac:chgData name="Catho Jacobs" userId="e679439b-12e0-4690-9b84-caf9b975203a" providerId="ADAL" clId="{810A31DF-6BE0-48EA-B552-213D125D420D}" dt="2021-11-22T11:24:19.981" v="2468" actId="1076"/>
          <ac:picMkLst>
            <pc:docMk/>
            <pc:sldMk cId="622256098" sldId="344"/>
            <ac:picMk id="186" creationId="{D0CEDA60-83EA-46DB-A084-0D7013CCC6DF}"/>
          </ac:picMkLst>
        </pc:picChg>
        <pc:picChg chg="add mod">
          <ac:chgData name="Catho Jacobs" userId="e679439b-12e0-4690-9b84-caf9b975203a" providerId="ADAL" clId="{810A31DF-6BE0-48EA-B552-213D125D420D}" dt="2021-11-22T11:24:19.981" v="2468" actId="1076"/>
          <ac:picMkLst>
            <pc:docMk/>
            <pc:sldMk cId="622256098" sldId="344"/>
            <ac:picMk id="187" creationId="{69AB712B-D831-410C-A95A-68A6FC05429A}"/>
          </ac:picMkLst>
        </pc:picChg>
        <pc:picChg chg="add mod">
          <ac:chgData name="Catho Jacobs" userId="e679439b-12e0-4690-9b84-caf9b975203a" providerId="ADAL" clId="{810A31DF-6BE0-48EA-B552-213D125D420D}" dt="2021-11-22T11:24:19.981" v="2468" actId="1076"/>
          <ac:picMkLst>
            <pc:docMk/>
            <pc:sldMk cId="622256098" sldId="344"/>
            <ac:picMk id="188" creationId="{F9C65144-C242-4A89-A3A8-A310A2276EB8}"/>
          </ac:picMkLst>
        </pc:picChg>
        <pc:picChg chg="add mod">
          <ac:chgData name="Catho Jacobs" userId="e679439b-12e0-4690-9b84-caf9b975203a" providerId="ADAL" clId="{810A31DF-6BE0-48EA-B552-213D125D420D}" dt="2021-11-22T11:24:19.981" v="2468" actId="1076"/>
          <ac:picMkLst>
            <pc:docMk/>
            <pc:sldMk cId="622256098" sldId="344"/>
            <ac:picMk id="189" creationId="{9C6BF604-4657-4033-AB32-FF4971E34F05}"/>
          </ac:picMkLst>
        </pc:picChg>
        <pc:picChg chg="add mod">
          <ac:chgData name="Catho Jacobs" userId="e679439b-12e0-4690-9b84-caf9b975203a" providerId="ADAL" clId="{810A31DF-6BE0-48EA-B552-213D125D420D}" dt="2021-11-22T11:24:28.885" v="2470" actId="1076"/>
          <ac:picMkLst>
            <pc:docMk/>
            <pc:sldMk cId="622256098" sldId="344"/>
            <ac:picMk id="190" creationId="{E132D9D8-A38F-4420-BCFA-F5BC6235C372}"/>
          </ac:picMkLst>
        </pc:picChg>
        <pc:picChg chg="add mod">
          <ac:chgData name="Catho Jacobs" userId="e679439b-12e0-4690-9b84-caf9b975203a" providerId="ADAL" clId="{810A31DF-6BE0-48EA-B552-213D125D420D}" dt="2021-11-22T11:24:28.885" v="2470" actId="1076"/>
          <ac:picMkLst>
            <pc:docMk/>
            <pc:sldMk cId="622256098" sldId="344"/>
            <ac:picMk id="191" creationId="{1D283DBC-A0F1-4CE4-A4B8-54A724761955}"/>
          </ac:picMkLst>
        </pc:picChg>
        <pc:picChg chg="add mod">
          <ac:chgData name="Catho Jacobs" userId="e679439b-12e0-4690-9b84-caf9b975203a" providerId="ADAL" clId="{810A31DF-6BE0-48EA-B552-213D125D420D}" dt="2021-11-22T11:24:28.885" v="2470" actId="1076"/>
          <ac:picMkLst>
            <pc:docMk/>
            <pc:sldMk cId="622256098" sldId="344"/>
            <ac:picMk id="192" creationId="{B75608AD-DF34-477D-AB59-20C1AF15A4A0}"/>
          </ac:picMkLst>
        </pc:picChg>
        <pc:picChg chg="add mod">
          <ac:chgData name="Catho Jacobs" userId="e679439b-12e0-4690-9b84-caf9b975203a" providerId="ADAL" clId="{810A31DF-6BE0-48EA-B552-213D125D420D}" dt="2021-11-22T11:24:28.885" v="2470" actId="1076"/>
          <ac:picMkLst>
            <pc:docMk/>
            <pc:sldMk cId="622256098" sldId="344"/>
            <ac:picMk id="193" creationId="{B08A751C-B784-4E59-B1DD-F39322B82455}"/>
          </ac:picMkLst>
        </pc:picChg>
        <pc:picChg chg="add mod">
          <ac:chgData name="Catho Jacobs" userId="e679439b-12e0-4690-9b84-caf9b975203a" providerId="ADAL" clId="{810A31DF-6BE0-48EA-B552-213D125D420D}" dt="2021-11-22T11:24:32.996" v="2472" actId="1076"/>
          <ac:picMkLst>
            <pc:docMk/>
            <pc:sldMk cId="622256098" sldId="344"/>
            <ac:picMk id="194" creationId="{7C04FCC8-45ED-4230-BC0D-5B466C294EA4}"/>
          </ac:picMkLst>
        </pc:picChg>
        <pc:picChg chg="add mod">
          <ac:chgData name="Catho Jacobs" userId="e679439b-12e0-4690-9b84-caf9b975203a" providerId="ADAL" clId="{810A31DF-6BE0-48EA-B552-213D125D420D}" dt="2021-11-22T11:24:32.996" v="2472" actId="1076"/>
          <ac:picMkLst>
            <pc:docMk/>
            <pc:sldMk cId="622256098" sldId="344"/>
            <ac:picMk id="195" creationId="{82B7E616-A893-4543-9404-FB328175BC12}"/>
          </ac:picMkLst>
        </pc:picChg>
        <pc:picChg chg="add mod">
          <ac:chgData name="Catho Jacobs" userId="e679439b-12e0-4690-9b84-caf9b975203a" providerId="ADAL" clId="{810A31DF-6BE0-48EA-B552-213D125D420D}" dt="2021-11-22T11:24:32.996" v="2472" actId="1076"/>
          <ac:picMkLst>
            <pc:docMk/>
            <pc:sldMk cId="622256098" sldId="344"/>
            <ac:picMk id="196" creationId="{D35C80B4-6A62-4815-A0BD-ED15EFF09E25}"/>
          </ac:picMkLst>
        </pc:picChg>
        <pc:picChg chg="add mod">
          <ac:chgData name="Catho Jacobs" userId="e679439b-12e0-4690-9b84-caf9b975203a" providerId="ADAL" clId="{810A31DF-6BE0-48EA-B552-213D125D420D}" dt="2021-11-22T11:24:32.996" v="2472" actId="1076"/>
          <ac:picMkLst>
            <pc:docMk/>
            <pc:sldMk cId="622256098" sldId="344"/>
            <ac:picMk id="197" creationId="{7081DED2-BA33-4B9B-B66D-B07E61D87548}"/>
          </ac:picMkLst>
        </pc:picChg>
      </pc:sldChg>
      <pc:sldChg chg="modSp add mod">
        <pc:chgData name="Catho Jacobs" userId="e679439b-12e0-4690-9b84-caf9b975203a" providerId="ADAL" clId="{810A31DF-6BE0-48EA-B552-213D125D420D}" dt="2021-12-07T11:58:15.055" v="6260" actId="1076"/>
        <pc:sldMkLst>
          <pc:docMk/>
          <pc:sldMk cId="1868873064" sldId="344"/>
        </pc:sldMkLst>
        <pc:spChg chg="mod">
          <ac:chgData name="Catho Jacobs" userId="e679439b-12e0-4690-9b84-caf9b975203a" providerId="ADAL" clId="{810A31DF-6BE0-48EA-B552-213D125D420D}" dt="2021-12-06T14:31:57.277" v="6257" actId="1076"/>
          <ac:spMkLst>
            <pc:docMk/>
            <pc:sldMk cId="1868873064" sldId="344"/>
            <ac:spMk id="30" creationId="{CC6C46E4-E2C6-47F7-85B0-F9EFED80222B}"/>
          </ac:spMkLst>
        </pc:spChg>
        <pc:grpChg chg="mod">
          <ac:chgData name="Catho Jacobs" userId="e679439b-12e0-4690-9b84-caf9b975203a" providerId="ADAL" clId="{810A31DF-6BE0-48EA-B552-213D125D420D}" dt="2021-12-07T11:58:15.055" v="6260" actId="1076"/>
          <ac:grpSpMkLst>
            <pc:docMk/>
            <pc:sldMk cId="1868873064" sldId="344"/>
            <ac:grpSpMk id="95" creationId="{85EAF0A4-CBC3-429B-9D76-38C78F1867B7}"/>
          </ac:grpSpMkLst>
        </pc:grpChg>
        <pc:picChg chg="mod">
          <ac:chgData name="Catho Jacobs" userId="e679439b-12e0-4690-9b84-caf9b975203a" providerId="ADAL" clId="{810A31DF-6BE0-48EA-B552-213D125D420D}" dt="2021-11-23T08:14:15.940" v="4344" actId="1076"/>
          <ac:picMkLst>
            <pc:docMk/>
            <pc:sldMk cId="1868873064" sldId="344"/>
            <ac:picMk id="51" creationId="{71CE2125-DDEF-4F8C-94DE-BE042563F7FF}"/>
          </ac:picMkLst>
        </pc:picChg>
        <pc:picChg chg="mod">
          <ac:chgData name="Catho Jacobs" userId="e679439b-12e0-4690-9b84-caf9b975203a" providerId="ADAL" clId="{810A31DF-6BE0-48EA-B552-213D125D420D}" dt="2021-11-23T08:14:16.235" v="4345" actId="1076"/>
          <ac:picMkLst>
            <pc:docMk/>
            <pc:sldMk cId="1868873064" sldId="344"/>
            <ac:picMk id="110" creationId="{1C40FC66-B22B-4B26-AB25-6F78003C8303}"/>
          </ac:picMkLst>
        </pc:picChg>
        <pc:picChg chg="mod">
          <ac:chgData name="Catho Jacobs" userId="e679439b-12e0-4690-9b84-caf9b975203a" providerId="ADAL" clId="{810A31DF-6BE0-48EA-B552-213D125D420D}" dt="2021-12-07T11:58:12.860" v="6259" actId="1076"/>
          <ac:picMkLst>
            <pc:docMk/>
            <pc:sldMk cId="1868873064" sldId="344"/>
            <ac:picMk id="180" creationId="{1DACF7F4-D32E-485B-854D-641FEFDB5025}"/>
          </ac:picMkLst>
        </pc:picChg>
      </pc:sldChg>
      <pc:sldChg chg="addSp delSp modSp add del mod">
        <pc:chgData name="Catho Jacobs" userId="e679439b-12e0-4690-9b84-caf9b975203a" providerId="ADAL" clId="{810A31DF-6BE0-48EA-B552-213D125D420D}" dt="2021-11-30T14:59:55.853" v="6116" actId="47"/>
        <pc:sldMkLst>
          <pc:docMk/>
          <pc:sldMk cId="571415102" sldId="345"/>
        </pc:sldMkLst>
        <pc:spChg chg="del">
          <ac:chgData name="Catho Jacobs" userId="e679439b-12e0-4690-9b84-caf9b975203a" providerId="ADAL" clId="{810A31DF-6BE0-48EA-B552-213D125D420D}" dt="2021-11-22T10:49:46.590" v="1421" actId="478"/>
          <ac:spMkLst>
            <pc:docMk/>
            <pc:sldMk cId="571415102" sldId="345"/>
            <ac:spMk id="3" creationId="{6A1E071B-865D-4BFF-A947-6F4CC9E3CA67}"/>
          </ac:spMkLst>
        </pc:spChg>
        <pc:spChg chg="del">
          <ac:chgData name="Catho Jacobs" userId="e679439b-12e0-4690-9b84-caf9b975203a" providerId="ADAL" clId="{810A31DF-6BE0-48EA-B552-213D125D420D}" dt="2021-11-22T10:49:24.101" v="1414" actId="478"/>
          <ac:spMkLst>
            <pc:docMk/>
            <pc:sldMk cId="571415102" sldId="345"/>
            <ac:spMk id="26" creationId="{953667E8-DB24-4ADB-BCA7-F9AA6C87AC67}"/>
          </ac:spMkLst>
        </pc:spChg>
        <pc:spChg chg="del">
          <ac:chgData name="Catho Jacobs" userId="e679439b-12e0-4690-9b84-caf9b975203a" providerId="ADAL" clId="{810A31DF-6BE0-48EA-B552-213D125D420D}" dt="2021-11-22T10:49:25.795" v="1415" actId="478"/>
          <ac:spMkLst>
            <pc:docMk/>
            <pc:sldMk cId="571415102" sldId="345"/>
            <ac:spMk id="27" creationId="{9BF02C45-C059-4DE5-8F4B-D550AF0DCE98}"/>
          </ac:spMkLst>
        </pc:spChg>
        <pc:spChg chg="del">
          <ac:chgData name="Catho Jacobs" userId="e679439b-12e0-4690-9b84-caf9b975203a" providerId="ADAL" clId="{810A31DF-6BE0-48EA-B552-213D125D420D}" dt="2021-11-22T10:49:20.887" v="1412" actId="478"/>
          <ac:spMkLst>
            <pc:docMk/>
            <pc:sldMk cId="571415102" sldId="345"/>
            <ac:spMk id="29" creationId="{566899BE-1B6D-4128-85C7-C6276A7E9115}"/>
          </ac:spMkLst>
        </pc:spChg>
        <pc:spChg chg="del">
          <ac:chgData name="Catho Jacobs" userId="e679439b-12e0-4690-9b84-caf9b975203a" providerId="ADAL" clId="{810A31DF-6BE0-48EA-B552-213D125D420D}" dt="2021-11-22T10:49:22.444" v="1413" actId="478"/>
          <ac:spMkLst>
            <pc:docMk/>
            <pc:sldMk cId="571415102" sldId="345"/>
            <ac:spMk id="30" creationId="{CC6C46E4-E2C6-47F7-85B0-F9EFED80222B}"/>
          </ac:spMkLst>
        </pc:spChg>
        <pc:spChg chg="del">
          <ac:chgData name="Catho Jacobs" userId="e679439b-12e0-4690-9b84-caf9b975203a" providerId="ADAL" clId="{810A31DF-6BE0-48EA-B552-213D125D420D}" dt="2021-11-22T10:49:48.628" v="1422" actId="478"/>
          <ac:spMkLst>
            <pc:docMk/>
            <pc:sldMk cId="571415102" sldId="345"/>
            <ac:spMk id="33" creationId="{BB0429E8-883E-4BE2-8AAD-127E9C512BB3}"/>
          </ac:spMkLst>
        </pc:spChg>
        <pc:spChg chg="mod">
          <ac:chgData name="Catho Jacobs" userId="e679439b-12e0-4690-9b84-caf9b975203a" providerId="ADAL" clId="{810A31DF-6BE0-48EA-B552-213D125D420D}" dt="2021-11-22T10:50:42.885" v="1527" actId="20577"/>
          <ac:spMkLst>
            <pc:docMk/>
            <pc:sldMk cId="571415102" sldId="345"/>
            <ac:spMk id="37" creationId="{FC2A103D-6E06-4737-B12D-B9C5F6CB6168}"/>
          </ac:spMkLst>
        </pc:spChg>
        <pc:spChg chg="mod">
          <ac:chgData name="Catho Jacobs" userId="e679439b-12e0-4690-9b84-caf9b975203a" providerId="ADAL" clId="{810A31DF-6BE0-48EA-B552-213D125D420D}" dt="2021-11-22T10:51:18.067" v="1587" actId="1076"/>
          <ac:spMkLst>
            <pc:docMk/>
            <pc:sldMk cId="571415102" sldId="345"/>
            <ac:spMk id="41" creationId="{AC4991A9-FF16-4711-9E15-99889FFB972C}"/>
          </ac:spMkLst>
        </pc:spChg>
        <pc:spChg chg="mod">
          <ac:chgData name="Catho Jacobs" userId="e679439b-12e0-4690-9b84-caf9b975203a" providerId="ADAL" clId="{810A31DF-6BE0-48EA-B552-213D125D420D}" dt="2021-11-22T10:50:23.796" v="1476" actId="20577"/>
          <ac:spMkLst>
            <pc:docMk/>
            <pc:sldMk cId="571415102" sldId="345"/>
            <ac:spMk id="45" creationId="{457F2CBE-CFCE-435D-80D1-22706F5559DF}"/>
          </ac:spMkLst>
        </pc:spChg>
        <pc:spChg chg="mod">
          <ac:chgData name="Catho Jacobs" userId="e679439b-12e0-4690-9b84-caf9b975203a" providerId="ADAL" clId="{810A31DF-6BE0-48EA-B552-213D125D420D}" dt="2021-11-22T10:51:24.058" v="1604" actId="20577"/>
          <ac:spMkLst>
            <pc:docMk/>
            <pc:sldMk cId="571415102" sldId="345"/>
            <ac:spMk id="49" creationId="{9A5FCBDC-6C8D-491D-B805-A2AFF7EA60A5}"/>
          </ac:spMkLst>
        </pc:spChg>
        <pc:spChg chg="add mod">
          <ac:chgData name="Catho Jacobs" userId="e679439b-12e0-4690-9b84-caf9b975203a" providerId="ADAL" clId="{810A31DF-6BE0-48EA-B552-213D125D420D}" dt="2021-11-22T10:50:57.702" v="1541" actId="20577"/>
          <ac:spMkLst>
            <pc:docMk/>
            <pc:sldMk cId="571415102" sldId="345"/>
            <ac:spMk id="50" creationId="{DFE0379E-596E-4EEE-92D4-7DB620418BA0}"/>
          </ac:spMkLst>
        </pc:spChg>
        <pc:spChg chg="add del mod">
          <ac:chgData name="Catho Jacobs" userId="e679439b-12e0-4690-9b84-caf9b975203a" providerId="ADAL" clId="{810A31DF-6BE0-48EA-B552-213D125D420D}" dt="2021-11-22T10:51:02.838" v="1544" actId="478"/>
          <ac:spMkLst>
            <pc:docMk/>
            <pc:sldMk cId="571415102" sldId="345"/>
            <ac:spMk id="51" creationId="{77CAA18B-8A3A-411A-9C41-C5EAE2180247}"/>
          </ac:spMkLst>
        </pc:spChg>
        <pc:spChg chg="add mod">
          <ac:chgData name="Catho Jacobs" userId="e679439b-12e0-4690-9b84-caf9b975203a" providerId="ADAL" clId="{810A31DF-6BE0-48EA-B552-213D125D420D}" dt="2021-11-22T10:53:11.259" v="1631" actId="14100"/>
          <ac:spMkLst>
            <pc:docMk/>
            <pc:sldMk cId="571415102" sldId="345"/>
            <ac:spMk id="62" creationId="{B63BA443-1A90-427B-BCE9-0E5A4A2BFBF4}"/>
          </ac:spMkLst>
        </pc:spChg>
        <pc:spChg chg="add mod">
          <ac:chgData name="Catho Jacobs" userId="e679439b-12e0-4690-9b84-caf9b975203a" providerId="ADAL" clId="{810A31DF-6BE0-48EA-B552-213D125D420D}" dt="2021-11-22T10:53:18.820" v="1633" actId="1076"/>
          <ac:spMkLst>
            <pc:docMk/>
            <pc:sldMk cId="571415102" sldId="345"/>
            <ac:spMk id="63" creationId="{16471BD2-9843-4B96-8AEE-FF7F46D1DD19}"/>
          </ac:spMkLst>
        </pc:spChg>
        <pc:spChg chg="add mod">
          <ac:chgData name="Catho Jacobs" userId="e679439b-12e0-4690-9b84-caf9b975203a" providerId="ADAL" clId="{810A31DF-6BE0-48EA-B552-213D125D420D}" dt="2021-11-22T10:53:23.338" v="1635" actId="1076"/>
          <ac:spMkLst>
            <pc:docMk/>
            <pc:sldMk cId="571415102" sldId="345"/>
            <ac:spMk id="64" creationId="{28E50DCD-8E24-4121-A0CE-DC9002B8E1DE}"/>
          </ac:spMkLst>
        </pc:spChg>
        <pc:spChg chg="add mod">
          <ac:chgData name="Catho Jacobs" userId="e679439b-12e0-4690-9b84-caf9b975203a" providerId="ADAL" clId="{810A31DF-6BE0-48EA-B552-213D125D420D}" dt="2021-11-22T10:53:28.786" v="1637" actId="1076"/>
          <ac:spMkLst>
            <pc:docMk/>
            <pc:sldMk cId="571415102" sldId="345"/>
            <ac:spMk id="65" creationId="{7C3A194F-EDAE-4C46-A559-EC8043A022E9}"/>
          </ac:spMkLst>
        </pc:spChg>
        <pc:spChg chg="mod">
          <ac:chgData name="Catho Jacobs" userId="e679439b-12e0-4690-9b84-caf9b975203a" providerId="ADAL" clId="{810A31DF-6BE0-48EA-B552-213D125D420D}" dt="2021-11-22T11:03:49.874" v="2118"/>
          <ac:spMkLst>
            <pc:docMk/>
            <pc:sldMk cId="571415102" sldId="345"/>
            <ac:spMk id="70" creationId="{0B174F8A-7A4A-4BCA-B54C-4258DD3EF5F0}"/>
          </ac:spMkLst>
        </pc:spChg>
        <pc:spChg chg="mod">
          <ac:chgData name="Catho Jacobs" userId="e679439b-12e0-4690-9b84-caf9b975203a" providerId="ADAL" clId="{810A31DF-6BE0-48EA-B552-213D125D420D}" dt="2021-11-22T11:14:00.021" v="2264"/>
          <ac:spMkLst>
            <pc:docMk/>
            <pc:sldMk cId="571415102" sldId="345"/>
            <ac:spMk id="75" creationId="{5A4312F7-8D76-4E2F-B929-39963B147002}"/>
          </ac:spMkLst>
        </pc:spChg>
        <pc:spChg chg="mod">
          <ac:chgData name="Catho Jacobs" userId="e679439b-12e0-4690-9b84-caf9b975203a" providerId="ADAL" clId="{810A31DF-6BE0-48EA-B552-213D125D420D}" dt="2021-11-22T11:14:00.021" v="2264"/>
          <ac:spMkLst>
            <pc:docMk/>
            <pc:sldMk cId="571415102" sldId="345"/>
            <ac:spMk id="76" creationId="{CBF6B3F8-9FAF-480C-A40D-EAF2AE544F66}"/>
          </ac:spMkLst>
        </pc:spChg>
        <pc:grpChg chg="del">
          <ac:chgData name="Catho Jacobs" userId="e679439b-12e0-4690-9b84-caf9b975203a" providerId="ADAL" clId="{810A31DF-6BE0-48EA-B552-213D125D420D}" dt="2021-11-22T11:03:49.421" v="2117" actId="478"/>
          <ac:grpSpMkLst>
            <pc:docMk/>
            <pc:sldMk cId="571415102" sldId="345"/>
            <ac:grpSpMk id="12" creationId="{8EA6BFE8-C0A4-4300-878A-6BD6D730C539}"/>
          </ac:grpSpMkLst>
        </pc:grpChg>
        <pc:grpChg chg="add mod">
          <ac:chgData name="Catho Jacobs" userId="e679439b-12e0-4690-9b84-caf9b975203a" providerId="ADAL" clId="{810A31DF-6BE0-48EA-B552-213D125D420D}" dt="2021-11-22T10:49:44.997" v="1420" actId="1076"/>
          <ac:grpSpMkLst>
            <pc:docMk/>
            <pc:sldMk cId="571415102" sldId="345"/>
            <ac:grpSpMk id="35" creationId="{0E1C58CE-6E56-4BE7-83EF-13C1D97356A7}"/>
          </ac:grpSpMkLst>
        </pc:grpChg>
        <pc:grpChg chg="add mod">
          <ac:chgData name="Catho Jacobs" userId="e679439b-12e0-4690-9b84-caf9b975203a" providerId="ADAL" clId="{810A31DF-6BE0-48EA-B552-213D125D420D}" dt="2021-11-22T10:49:33.228" v="1416"/>
          <ac:grpSpMkLst>
            <pc:docMk/>
            <pc:sldMk cId="571415102" sldId="345"/>
            <ac:grpSpMk id="39" creationId="{3BEB4557-DC49-4AC5-B9F5-59D5DB50C811}"/>
          </ac:grpSpMkLst>
        </pc:grpChg>
        <pc:grpChg chg="add mod">
          <ac:chgData name="Catho Jacobs" userId="e679439b-12e0-4690-9b84-caf9b975203a" providerId="ADAL" clId="{810A31DF-6BE0-48EA-B552-213D125D420D}" dt="2021-11-22T10:49:57.547" v="1423" actId="1076"/>
          <ac:grpSpMkLst>
            <pc:docMk/>
            <pc:sldMk cId="571415102" sldId="345"/>
            <ac:grpSpMk id="43" creationId="{05465584-1CAA-4530-B55A-1A805F33F393}"/>
          </ac:grpSpMkLst>
        </pc:grpChg>
        <pc:grpChg chg="add mod">
          <ac:chgData name="Catho Jacobs" userId="e679439b-12e0-4690-9b84-caf9b975203a" providerId="ADAL" clId="{810A31DF-6BE0-48EA-B552-213D125D420D}" dt="2021-11-22T10:49:57.547" v="1423" actId="1076"/>
          <ac:grpSpMkLst>
            <pc:docMk/>
            <pc:sldMk cId="571415102" sldId="345"/>
            <ac:grpSpMk id="47" creationId="{877E7A4D-8731-4B01-9914-E2D5DF289004}"/>
          </ac:grpSpMkLst>
        </pc:grpChg>
        <pc:grpChg chg="add del mod">
          <ac:chgData name="Catho Jacobs" userId="e679439b-12e0-4690-9b84-caf9b975203a" providerId="ADAL" clId="{810A31DF-6BE0-48EA-B552-213D125D420D}" dt="2021-11-22T11:25:33.111" v="2482" actId="478"/>
          <ac:grpSpMkLst>
            <pc:docMk/>
            <pc:sldMk cId="571415102" sldId="345"/>
            <ac:grpSpMk id="68" creationId="{1BA17D73-02D3-4443-90FF-BA4CFF0DF980}"/>
          </ac:grpSpMkLst>
        </pc:grpChg>
        <pc:grpChg chg="add del mod">
          <ac:chgData name="Catho Jacobs" userId="e679439b-12e0-4690-9b84-caf9b975203a" providerId="ADAL" clId="{810A31DF-6BE0-48EA-B552-213D125D420D}" dt="2021-11-22T11:25:33.111" v="2482" actId="478"/>
          <ac:grpSpMkLst>
            <pc:docMk/>
            <pc:sldMk cId="571415102" sldId="345"/>
            <ac:grpSpMk id="74" creationId="{0B8A5C4D-5780-471A-8232-1484E6F99845}"/>
          </ac:grpSpMkLst>
        </pc:grpChg>
        <pc:picChg chg="del">
          <ac:chgData name="Catho Jacobs" userId="e679439b-12e0-4690-9b84-caf9b975203a" providerId="ADAL" clId="{810A31DF-6BE0-48EA-B552-213D125D420D}" dt="2021-11-22T11:03:49.421" v="2117" actId="478"/>
          <ac:picMkLst>
            <pc:docMk/>
            <pc:sldMk cId="571415102" sldId="345"/>
            <ac:picMk id="21" creationId="{F4BF61B9-5CBF-442F-887A-049B1A7C5A47}"/>
          </ac:picMkLst>
        </pc:picChg>
        <pc:picChg chg="del">
          <ac:chgData name="Catho Jacobs" userId="e679439b-12e0-4690-9b84-caf9b975203a" providerId="ADAL" clId="{810A31DF-6BE0-48EA-B552-213D125D420D}" dt="2021-11-22T11:03:49.421" v="2117" actId="478"/>
          <ac:picMkLst>
            <pc:docMk/>
            <pc:sldMk cId="571415102" sldId="345"/>
            <ac:picMk id="31" creationId="{3650CC5C-D2C0-42E9-B60A-A190BA393F40}"/>
          </ac:picMkLst>
        </pc:picChg>
        <pc:picChg chg="mod ord">
          <ac:chgData name="Catho Jacobs" userId="e679439b-12e0-4690-9b84-caf9b975203a" providerId="ADAL" clId="{810A31DF-6BE0-48EA-B552-213D125D420D}" dt="2021-11-22T10:51:58.298" v="1608" actId="1076"/>
          <ac:picMkLst>
            <pc:docMk/>
            <pc:sldMk cId="571415102" sldId="345"/>
            <ac:picMk id="32" creationId="{2CB690B3-BB94-49BE-BB40-2BE8E32098A2}"/>
          </ac:picMkLst>
        </pc:picChg>
        <pc:picChg chg="add mod">
          <ac:chgData name="Catho Jacobs" userId="e679439b-12e0-4690-9b84-caf9b975203a" providerId="ADAL" clId="{810A31DF-6BE0-48EA-B552-213D125D420D}" dt="2021-11-22T10:49:33.228" v="1416"/>
          <ac:picMkLst>
            <pc:docMk/>
            <pc:sldMk cId="571415102" sldId="345"/>
            <ac:picMk id="34" creationId="{2532A169-1285-4A25-8430-FA558B9FDFBC}"/>
          </ac:picMkLst>
        </pc:picChg>
        <pc:picChg chg="mod">
          <ac:chgData name="Catho Jacobs" userId="e679439b-12e0-4690-9b84-caf9b975203a" providerId="ADAL" clId="{810A31DF-6BE0-48EA-B552-213D125D420D}" dt="2021-11-22T10:49:33.228" v="1416"/>
          <ac:picMkLst>
            <pc:docMk/>
            <pc:sldMk cId="571415102" sldId="345"/>
            <ac:picMk id="36" creationId="{FAECF38B-0931-42BB-8581-8A939A454ECD}"/>
          </ac:picMkLst>
        </pc:picChg>
        <pc:picChg chg="add mod">
          <ac:chgData name="Catho Jacobs" userId="e679439b-12e0-4690-9b84-caf9b975203a" providerId="ADAL" clId="{810A31DF-6BE0-48EA-B552-213D125D420D}" dt="2021-11-22T10:49:33.228" v="1416"/>
          <ac:picMkLst>
            <pc:docMk/>
            <pc:sldMk cId="571415102" sldId="345"/>
            <ac:picMk id="38" creationId="{BAC24A62-72C4-41D8-875F-6CDD75CFD9C3}"/>
          </ac:picMkLst>
        </pc:picChg>
        <pc:picChg chg="mod">
          <ac:chgData name="Catho Jacobs" userId="e679439b-12e0-4690-9b84-caf9b975203a" providerId="ADAL" clId="{810A31DF-6BE0-48EA-B552-213D125D420D}" dt="2021-11-22T10:49:33.228" v="1416"/>
          <ac:picMkLst>
            <pc:docMk/>
            <pc:sldMk cId="571415102" sldId="345"/>
            <ac:picMk id="40" creationId="{6C3D746F-65E9-436F-B5B9-E57BAAA20ECC}"/>
          </ac:picMkLst>
        </pc:picChg>
        <pc:picChg chg="add mod">
          <ac:chgData name="Catho Jacobs" userId="e679439b-12e0-4690-9b84-caf9b975203a" providerId="ADAL" clId="{810A31DF-6BE0-48EA-B552-213D125D420D}" dt="2021-11-22T10:49:57.547" v="1423" actId="1076"/>
          <ac:picMkLst>
            <pc:docMk/>
            <pc:sldMk cId="571415102" sldId="345"/>
            <ac:picMk id="42" creationId="{53E5AF15-7CF0-4F34-A56C-DEA29F4A6539}"/>
          </ac:picMkLst>
        </pc:picChg>
        <pc:picChg chg="mod">
          <ac:chgData name="Catho Jacobs" userId="e679439b-12e0-4690-9b84-caf9b975203a" providerId="ADAL" clId="{810A31DF-6BE0-48EA-B552-213D125D420D}" dt="2021-11-22T10:49:34.363" v="1417"/>
          <ac:picMkLst>
            <pc:docMk/>
            <pc:sldMk cId="571415102" sldId="345"/>
            <ac:picMk id="44" creationId="{B8A7CA78-06E6-4F0D-AEDD-94E7CA59EB49}"/>
          </ac:picMkLst>
        </pc:picChg>
        <pc:picChg chg="add mod">
          <ac:chgData name="Catho Jacobs" userId="e679439b-12e0-4690-9b84-caf9b975203a" providerId="ADAL" clId="{810A31DF-6BE0-48EA-B552-213D125D420D}" dt="2021-11-22T10:49:57.547" v="1423" actId="1076"/>
          <ac:picMkLst>
            <pc:docMk/>
            <pc:sldMk cId="571415102" sldId="345"/>
            <ac:picMk id="46" creationId="{D0C1723C-7BFC-4D9A-9BC5-A2F1CEAA5836}"/>
          </ac:picMkLst>
        </pc:picChg>
        <pc:picChg chg="mod">
          <ac:chgData name="Catho Jacobs" userId="e679439b-12e0-4690-9b84-caf9b975203a" providerId="ADAL" clId="{810A31DF-6BE0-48EA-B552-213D125D420D}" dt="2021-11-22T10:49:34.363" v="1417"/>
          <ac:picMkLst>
            <pc:docMk/>
            <pc:sldMk cId="571415102" sldId="345"/>
            <ac:picMk id="48" creationId="{EC296BE9-A16D-4E70-84AC-1EDE81CA99D9}"/>
          </ac:picMkLst>
        </pc:picChg>
        <pc:picChg chg="add mod">
          <ac:chgData name="Catho Jacobs" userId="e679439b-12e0-4690-9b84-caf9b975203a" providerId="ADAL" clId="{810A31DF-6BE0-48EA-B552-213D125D420D}" dt="2021-11-22T10:52:10.497" v="1611" actId="1076"/>
          <ac:picMkLst>
            <pc:docMk/>
            <pc:sldMk cId="571415102" sldId="345"/>
            <ac:picMk id="52" creationId="{1F9B8617-DFDC-4524-BE69-B632C9DE49BE}"/>
          </ac:picMkLst>
        </pc:picChg>
        <pc:picChg chg="add mod">
          <ac:chgData name="Catho Jacobs" userId="e679439b-12e0-4690-9b84-caf9b975203a" providerId="ADAL" clId="{810A31DF-6BE0-48EA-B552-213D125D420D}" dt="2021-11-22T10:52:16.789" v="1613" actId="1076"/>
          <ac:picMkLst>
            <pc:docMk/>
            <pc:sldMk cId="571415102" sldId="345"/>
            <ac:picMk id="53" creationId="{91554CF3-FC46-475A-B27B-BAB5A0F0E468}"/>
          </ac:picMkLst>
        </pc:picChg>
        <pc:picChg chg="add mod">
          <ac:chgData name="Catho Jacobs" userId="e679439b-12e0-4690-9b84-caf9b975203a" providerId="ADAL" clId="{810A31DF-6BE0-48EA-B552-213D125D420D}" dt="2021-11-22T10:52:22.490" v="1615" actId="1076"/>
          <ac:picMkLst>
            <pc:docMk/>
            <pc:sldMk cId="571415102" sldId="345"/>
            <ac:picMk id="55" creationId="{71A2D5C0-0ECB-498A-842A-2289784921FD}"/>
          </ac:picMkLst>
        </pc:picChg>
        <pc:picChg chg="add mod">
          <ac:chgData name="Catho Jacobs" userId="e679439b-12e0-4690-9b84-caf9b975203a" providerId="ADAL" clId="{810A31DF-6BE0-48EA-B552-213D125D420D}" dt="2021-11-22T10:52:26.804" v="1617" actId="1076"/>
          <ac:picMkLst>
            <pc:docMk/>
            <pc:sldMk cId="571415102" sldId="345"/>
            <ac:picMk id="56" creationId="{D252372D-476E-446A-B496-11091D5144BB}"/>
          </ac:picMkLst>
        </pc:picChg>
        <pc:picChg chg="add mod">
          <ac:chgData name="Catho Jacobs" userId="e679439b-12e0-4690-9b84-caf9b975203a" providerId="ADAL" clId="{810A31DF-6BE0-48EA-B552-213D125D420D}" dt="2021-11-22T10:52:35.739" v="1619" actId="1076"/>
          <ac:picMkLst>
            <pc:docMk/>
            <pc:sldMk cId="571415102" sldId="345"/>
            <ac:picMk id="57" creationId="{7FE107EE-0B65-4875-ABE3-BDBBF39F26D4}"/>
          </ac:picMkLst>
        </pc:picChg>
        <pc:picChg chg="add mod">
          <ac:chgData name="Catho Jacobs" userId="e679439b-12e0-4690-9b84-caf9b975203a" providerId="ADAL" clId="{810A31DF-6BE0-48EA-B552-213D125D420D}" dt="2021-11-22T10:52:42.372" v="1621" actId="1076"/>
          <ac:picMkLst>
            <pc:docMk/>
            <pc:sldMk cId="571415102" sldId="345"/>
            <ac:picMk id="58" creationId="{2E010C83-3DBF-44E2-96FE-6C405B5A5448}"/>
          </ac:picMkLst>
        </pc:picChg>
        <pc:picChg chg="add mod">
          <ac:chgData name="Catho Jacobs" userId="e679439b-12e0-4690-9b84-caf9b975203a" providerId="ADAL" clId="{810A31DF-6BE0-48EA-B552-213D125D420D}" dt="2021-11-22T10:52:46.706" v="1623" actId="1076"/>
          <ac:picMkLst>
            <pc:docMk/>
            <pc:sldMk cId="571415102" sldId="345"/>
            <ac:picMk id="59" creationId="{01E2C465-93CF-4FE6-AEC3-9A4D2447A69C}"/>
          </ac:picMkLst>
        </pc:picChg>
        <pc:picChg chg="add mod">
          <ac:chgData name="Catho Jacobs" userId="e679439b-12e0-4690-9b84-caf9b975203a" providerId="ADAL" clId="{810A31DF-6BE0-48EA-B552-213D125D420D}" dt="2021-11-22T10:52:50.068" v="1625" actId="1076"/>
          <ac:picMkLst>
            <pc:docMk/>
            <pc:sldMk cId="571415102" sldId="345"/>
            <ac:picMk id="60" creationId="{577DAD7D-BCB6-41A5-AA7F-AF931D25C515}"/>
          </ac:picMkLst>
        </pc:picChg>
        <pc:picChg chg="add mod">
          <ac:chgData name="Catho Jacobs" userId="e679439b-12e0-4690-9b84-caf9b975203a" providerId="ADAL" clId="{810A31DF-6BE0-48EA-B552-213D125D420D}" dt="2021-11-22T10:52:56.002" v="1627" actId="1076"/>
          <ac:picMkLst>
            <pc:docMk/>
            <pc:sldMk cId="571415102" sldId="345"/>
            <ac:picMk id="61" creationId="{3E17586B-5392-41F2-8411-42FA9216977D}"/>
          </ac:picMkLst>
        </pc:picChg>
        <pc:picChg chg="add del mod">
          <ac:chgData name="Catho Jacobs" userId="e679439b-12e0-4690-9b84-caf9b975203a" providerId="ADAL" clId="{810A31DF-6BE0-48EA-B552-213D125D420D}" dt="2021-11-22T11:03:49.421" v="2117" actId="478"/>
          <ac:picMkLst>
            <pc:docMk/>
            <pc:sldMk cId="571415102" sldId="345"/>
            <ac:picMk id="66" creationId="{0C2A1269-B623-45BE-A01C-D5566C48454E}"/>
          </ac:picMkLst>
        </pc:picChg>
        <pc:picChg chg="add del mod">
          <ac:chgData name="Catho Jacobs" userId="e679439b-12e0-4690-9b84-caf9b975203a" providerId="ADAL" clId="{810A31DF-6BE0-48EA-B552-213D125D420D}" dt="2021-11-22T11:25:33.111" v="2482" actId="478"/>
          <ac:picMkLst>
            <pc:docMk/>
            <pc:sldMk cId="571415102" sldId="345"/>
            <ac:picMk id="67" creationId="{D94C41A0-8D1C-4C4C-A1A0-85C85AF0A414}"/>
          </ac:picMkLst>
        </pc:picChg>
        <pc:picChg chg="mod">
          <ac:chgData name="Catho Jacobs" userId="e679439b-12e0-4690-9b84-caf9b975203a" providerId="ADAL" clId="{810A31DF-6BE0-48EA-B552-213D125D420D}" dt="2021-11-22T11:03:49.874" v="2118"/>
          <ac:picMkLst>
            <pc:docMk/>
            <pc:sldMk cId="571415102" sldId="345"/>
            <ac:picMk id="69" creationId="{0FEFB4B6-4EB9-4F62-8C1C-D51E795E4F2A}"/>
          </ac:picMkLst>
        </pc:picChg>
        <pc:picChg chg="add del mod">
          <ac:chgData name="Catho Jacobs" userId="e679439b-12e0-4690-9b84-caf9b975203a" providerId="ADAL" clId="{810A31DF-6BE0-48EA-B552-213D125D420D}" dt="2021-11-22T11:25:33.111" v="2482" actId="478"/>
          <ac:picMkLst>
            <pc:docMk/>
            <pc:sldMk cId="571415102" sldId="345"/>
            <ac:picMk id="71" creationId="{C7579DE0-9D3F-4C94-84D8-018DB56A1EB2}"/>
          </ac:picMkLst>
        </pc:picChg>
        <pc:picChg chg="add del mod">
          <ac:chgData name="Catho Jacobs" userId="e679439b-12e0-4690-9b84-caf9b975203a" providerId="ADAL" clId="{810A31DF-6BE0-48EA-B552-213D125D420D}" dt="2021-11-22T11:25:33.111" v="2482" actId="478"/>
          <ac:picMkLst>
            <pc:docMk/>
            <pc:sldMk cId="571415102" sldId="345"/>
            <ac:picMk id="72" creationId="{38129F4B-04CD-49C0-9197-474516F5029D}"/>
          </ac:picMkLst>
        </pc:picChg>
        <pc:picChg chg="add mod">
          <ac:chgData name="Catho Jacobs" userId="e679439b-12e0-4690-9b84-caf9b975203a" providerId="ADAL" clId="{810A31DF-6BE0-48EA-B552-213D125D420D}" dt="2021-11-22T11:03:49.874" v="2118"/>
          <ac:picMkLst>
            <pc:docMk/>
            <pc:sldMk cId="571415102" sldId="345"/>
            <ac:picMk id="73" creationId="{ECFB1130-99CB-4D7A-BE01-77DB1136CBDF}"/>
          </ac:picMkLst>
        </pc:picChg>
      </pc:sldChg>
      <pc:sldChg chg="addSp delSp modSp add del mod">
        <pc:chgData name="Catho Jacobs" userId="e679439b-12e0-4690-9b84-caf9b975203a" providerId="ADAL" clId="{810A31DF-6BE0-48EA-B552-213D125D420D}" dt="2021-11-30T14:59:55.853" v="6116" actId="47"/>
        <pc:sldMkLst>
          <pc:docMk/>
          <pc:sldMk cId="1924051212" sldId="346"/>
        </pc:sldMkLst>
        <pc:spChg chg="mod">
          <ac:chgData name="Catho Jacobs" userId="e679439b-12e0-4690-9b84-caf9b975203a" providerId="ADAL" clId="{810A31DF-6BE0-48EA-B552-213D125D420D}" dt="2021-11-22T10:54:25.755" v="1647" actId="1076"/>
          <ac:spMkLst>
            <pc:docMk/>
            <pc:sldMk cId="1924051212" sldId="346"/>
            <ac:spMk id="62" creationId="{B63BA443-1A90-427B-BCE9-0E5A4A2BFBF4}"/>
          </ac:spMkLst>
        </pc:spChg>
        <pc:spChg chg="mod">
          <ac:chgData name="Catho Jacobs" userId="e679439b-12e0-4690-9b84-caf9b975203a" providerId="ADAL" clId="{810A31DF-6BE0-48EA-B552-213D125D420D}" dt="2021-11-22T10:54:29.666" v="1648" actId="1076"/>
          <ac:spMkLst>
            <pc:docMk/>
            <pc:sldMk cId="1924051212" sldId="346"/>
            <ac:spMk id="63" creationId="{16471BD2-9843-4B96-8AEE-FF7F46D1DD19}"/>
          </ac:spMkLst>
        </pc:spChg>
        <pc:spChg chg="mod">
          <ac:chgData name="Catho Jacobs" userId="e679439b-12e0-4690-9b84-caf9b975203a" providerId="ADAL" clId="{810A31DF-6BE0-48EA-B552-213D125D420D}" dt="2021-11-22T10:54:33.073" v="1649" actId="1076"/>
          <ac:spMkLst>
            <pc:docMk/>
            <pc:sldMk cId="1924051212" sldId="346"/>
            <ac:spMk id="64" creationId="{28E50DCD-8E24-4121-A0CE-DC9002B8E1DE}"/>
          </ac:spMkLst>
        </pc:spChg>
        <pc:spChg chg="mod">
          <ac:chgData name="Catho Jacobs" userId="e679439b-12e0-4690-9b84-caf9b975203a" providerId="ADAL" clId="{810A31DF-6BE0-48EA-B552-213D125D420D}" dt="2021-11-22T10:54:36.801" v="1650" actId="1076"/>
          <ac:spMkLst>
            <pc:docMk/>
            <pc:sldMk cId="1924051212" sldId="346"/>
            <ac:spMk id="65" creationId="{7C3A194F-EDAE-4C46-A559-EC8043A022E9}"/>
          </ac:spMkLst>
        </pc:spChg>
        <pc:spChg chg="mod">
          <ac:chgData name="Catho Jacobs" userId="e679439b-12e0-4690-9b84-caf9b975203a" providerId="ADAL" clId="{810A31DF-6BE0-48EA-B552-213D125D420D}" dt="2021-11-22T11:03:55.505" v="2120"/>
          <ac:spMkLst>
            <pc:docMk/>
            <pc:sldMk cId="1924051212" sldId="346"/>
            <ac:spMk id="92" creationId="{87390682-7187-4101-8D9E-A09234CF92C7}"/>
          </ac:spMkLst>
        </pc:spChg>
        <pc:spChg chg="mod">
          <ac:chgData name="Catho Jacobs" userId="e679439b-12e0-4690-9b84-caf9b975203a" providerId="ADAL" clId="{810A31DF-6BE0-48EA-B552-213D125D420D}" dt="2021-11-22T11:14:01.781" v="2265"/>
          <ac:spMkLst>
            <pc:docMk/>
            <pc:sldMk cId="1924051212" sldId="346"/>
            <ac:spMk id="97" creationId="{E10C90E0-2B10-4FE9-ACDA-F17EBBB9AD1B}"/>
          </ac:spMkLst>
        </pc:spChg>
        <pc:spChg chg="mod">
          <ac:chgData name="Catho Jacobs" userId="e679439b-12e0-4690-9b84-caf9b975203a" providerId="ADAL" clId="{810A31DF-6BE0-48EA-B552-213D125D420D}" dt="2021-11-22T11:14:01.781" v="2265"/>
          <ac:spMkLst>
            <pc:docMk/>
            <pc:sldMk cId="1924051212" sldId="346"/>
            <ac:spMk id="98" creationId="{53148410-F127-4832-9324-BF5888448211}"/>
          </ac:spMkLst>
        </pc:spChg>
        <pc:grpChg chg="del">
          <ac:chgData name="Catho Jacobs" userId="e679439b-12e0-4690-9b84-caf9b975203a" providerId="ADAL" clId="{810A31DF-6BE0-48EA-B552-213D125D420D}" dt="2021-11-22T11:03:55.062" v="2119" actId="478"/>
          <ac:grpSpMkLst>
            <pc:docMk/>
            <pc:sldMk cId="1924051212" sldId="346"/>
            <ac:grpSpMk id="12" creationId="{8EA6BFE8-C0A4-4300-878A-6BD6D730C539}"/>
          </ac:grpSpMkLst>
        </pc:grpChg>
        <pc:grpChg chg="add del mod">
          <ac:chgData name="Catho Jacobs" userId="e679439b-12e0-4690-9b84-caf9b975203a" providerId="ADAL" clId="{810A31DF-6BE0-48EA-B552-213D125D420D}" dt="2021-11-22T11:25:26.758" v="2481" actId="478"/>
          <ac:grpSpMkLst>
            <pc:docMk/>
            <pc:sldMk cId="1924051212" sldId="346"/>
            <ac:grpSpMk id="90" creationId="{3538A395-BF76-4FCF-80F9-82F823607904}"/>
          </ac:grpSpMkLst>
        </pc:grpChg>
        <pc:grpChg chg="add del mod">
          <ac:chgData name="Catho Jacobs" userId="e679439b-12e0-4690-9b84-caf9b975203a" providerId="ADAL" clId="{810A31DF-6BE0-48EA-B552-213D125D420D}" dt="2021-11-22T11:25:26.758" v="2481" actId="478"/>
          <ac:grpSpMkLst>
            <pc:docMk/>
            <pc:sldMk cId="1924051212" sldId="346"/>
            <ac:grpSpMk id="96" creationId="{F21D6AD4-B949-4DFB-B505-9556D0818067}"/>
          </ac:grpSpMkLst>
        </pc:grpChg>
        <pc:picChg chg="del">
          <ac:chgData name="Catho Jacobs" userId="e679439b-12e0-4690-9b84-caf9b975203a" providerId="ADAL" clId="{810A31DF-6BE0-48EA-B552-213D125D420D}" dt="2021-11-22T11:03:55.062" v="2119" actId="478"/>
          <ac:picMkLst>
            <pc:docMk/>
            <pc:sldMk cId="1924051212" sldId="346"/>
            <ac:picMk id="21" creationId="{F4BF61B9-5CBF-442F-887A-049B1A7C5A47}"/>
          </ac:picMkLst>
        </pc:picChg>
        <pc:picChg chg="del">
          <ac:chgData name="Catho Jacobs" userId="e679439b-12e0-4690-9b84-caf9b975203a" providerId="ADAL" clId="{810A31DF-6BE0-48EA-B552-213D125D420D}" dt="2021-11-22T11:03:55.062" v="2119" actId="478"/>
          <ac:picMkLst>
            <pc:docMk/>
            <pc:sldMk cId="1924051212" sldId="346"/>
            <ac:picMk id="31" creationId="{3650CC5C-D2C0-42E9-B60A-A190BA393F40}"/>
          </ac:picMkLst>
        </pc:picChg>
        <pc:picChg chg="add del mod">
          <ac:chgData name="Catho Jacobs" userId="e679439b-12e0-4690-9b84-caf9b975203a" providerId="ADAL" clId="{810A31DF-6BE0-48EA-B552-213D125D420D}" dt="2021-11-22T11:00:30.891" v="2042" actId="478"/>
          <ac:picMkLst>
            <pc:docMk/>
            <pc:sldMk cId="1924051212" sldId="346"/>
            <ac:picMk id="51" creationId="{37F9B430-4FCE-47BF-AA07-BD09DE4AD48E}"/>
          </ac:picMkLst>
        </pc:picChg>
        <pc:picChg chg="del">
          <ac:chgData name="Catho Jacobs" userId="e679439b-12e0-4690-9b84-caf9b975203a" providerId="ADAL" clId="{810A31DF-6BE0-48EA-B552-213D125D420D}" dt="2021-11-22T11:03:55.062" v="2119" actId="478"/>
          <ac:picMkLst>
            <pc:docMk/>
            <pc:sldMk cId="1924051212" sldId="346"/>
            <ac:picMk id="66" creationId="{0C2A1269-B623-45BE-A01C-D5566C48454E}"/>
          </ac:picMkLst>
        </pc:picChg>
        <pc:picChg chg="add mod">
          <ac:chgData name="Catho Jacobs" userId="e679439b-12e0-4690-9b84-caf9b975203a" providerId="ADAL" clId="{810A31DF-6BE0-48EA-B552-213D125D420D}" dt="2021-11-22T10:58:29.291" v="2011" actId="1076"/>
          <ac:picMkLst>
            <pc:docMk/>
            <pc:sldMk cId="1924051212" sldId="346"/>
            <ac:picMk id="67" creationId="{8A042482-0E9A-4C12-89C6-351C0DFF8243}"/>
          </ac:picMkLst>
        </pc:picChg>
        <pc:picChg chg="add mod">
          <ac:chgData name="Catho Jacobs" userId="e679439b-12e0-4690-9b84-caf9b975203a" providerId="ADAL" clId="{810A31DF-6BE0-48EA-B552-213D125D420D}" dt="2021-11-22T10:58:34.761" v="2013" actId="1076"/>
          <ac:picMkLst>
            <pc:docMk/>
            <pc:sldMk cId="1924051212" sldId="346"/>
            <ac:picMk id="68" creationId="{57EFC35A-EC99-425D-A535-FFCA7E1A993D}"/>
          </ac:picMkLst>
        </pc:picChg>
        <pc:picChg chg="add mod">
          <ac:chgData name="Catho Jacobs" userId="e679439b-12e0-4690-9b84-caf9b975203a" providerId="ADAL" clId="{810A31DF-6BE0-48EA-B552-213D125D420D}" dt="2021-11-22T10:58:42.929" v="2015" actId="1076"/>
          <ac:picMkLst>
            <pc:docMk/>
            <pc:sldMk cId="1924051212" sldId="346"/>
            <ac:picMk id="69" creationId="{1F1F46E8-F5E5-41D8-A251-F9A63540FF17}"/>
          </ac:picMkLst>
        </pc:picChg>
        <pc:picChg chg="add mod">
          <ac:chgData name="Catho Jacobs" userId="e679439b-12e0-4690-9b84-caf9b975203a" providerId="ADAL" clId="{810A31DF-6BE0-48EA-B552-213D125D420D}" dt="2021-11-22T10:58:52.923" v="2017" actId="1076"/>
          <ac:picMkLst>
            <pc:docMk/>
            <pc:sldMk cId="1924051212" sldId="346"/>
            <ac:picMk id="70" creationId="{2F93F363-1FE9-4E46-B798-D40FC15BB4F8}"/>
          </ac:picMkLst>
        </pc:picChg>
        <pc:picChg chg="add mod">
          <ac:chgData name="Catho Jacobs" userId="e679439b-12e0-4690-9b84-caf9b975203a" providerId="ADAL" clId="{810A31DF-6BE0-48EA-B552-213D125D420D}" dt="2021-11-22T10:58:57.828" v="2019" actId="1076"/>
          <ac:picMkLst>
            <pc:docMk/>
            <pc:sldMk cId="1924051212" sldId="346"/>
            <ac:picMk id="71" creationId="{526FB65A-B7DC-4107-AA14-5FEADE33DDC2}"/>
          </ac:picMkLst>
        </pc:picChg>
        <pc:picChg chg="add mod">
          <ac:chgData name="Catho Jacobs" userId="e679439b-12e0-4690-9b84-caf9b975203a" providerId="ADAL" clId="{810A31DF-6BE0-48EA-B552-213D125D420D}" dt="2021-11-22T10:59:01.108" v="2021" actId="1076"/>
          <ac:picMkLst>
            <pc:docMk/>
            <pc:sldMk cId="1924051212" sldId="346"/>
            <ac:picMk id="72" creationId="{2004FC79-AD2B-44A6-8A8E-9D79F17FB51F}"/>
          </ac:picMkLst>
        </pc:picChg>
        <pc:picChg chg="add mod">
          <ac:chgData name="Catho Jacobs" userId="e679439b-12e0-4690-9b84-caf9b975203a" providerId="ADAL" clId="{810A31DF-6BE0-48EA-B552-213D125D420D}" dt="2021-11-22T10:59:04.371" v="2023" actId="1076"/>
          <ac:picMkLst>
            <pc:docMk/>
            <pc:sldMk cId="1924051212" sldId="346"/>
            <ac:picMk id="73" creationId="{496381F8-5981-4216-9FBB-3867B132006A}"/>
          </ac:picMkLst>
        </pc:picChg>
        <pc:picChg chg="add mod">
          <ac:chgData name="Catho Jacobs" userId="e679439b-12e0-4690-9b84-caf9b975203a" providerId="ADAL" clId="{810A31DF-6BE0-48EA-B552-213D125D420D}" dt="2021-11-22T11:00:10.666" v="2038" actId="1076"/>
          <ac:picMkLst>
            <pc:docMk/>
            <pc:sldMk cId="1924051212" sldId="346"/>
            <ac:picMk id="74" creationId="{04A3C6C3-99E5-4F9D-B29A-1FE9DFD5F64C}"/>
          </ac:picMkLst>
        </pc:picChg>
        <pc:picChg chg="add mod">
          <ac:chgData name="Catho Jacobs" userId="e679439b-12e0-4690-9b84-caf9b975203a" providerId="ADAL" clId="{810A31DF-6BE0-48EA-B552-213D125D420D}" dt="2021-11-22T10:59:19.388" v="2027" actId="1076"/>
          <ac:picMkLst>
            <pc:docMk/>
            <pc:sldMk cId="1924051212" sldId="346"/>
            <ac:picMk id="75" creationId="{1F801BBC-9BA3-46CC-8AE2-2ADE2F666AEC}"/>
          </ac:picMkLst>
        </pc:picChg>
        <pc:picChg chg="add mod">
          <ac:chgData name="Catho Jacobs" userId="e679439b-12e0-4690-9b84-caf9b975203a" providerId="ADAL" clId="{810A31DF-6BE0-48EA-B552-213D125D420D}" dt="2021-11-22T11:00:15.672" v="2039" actId="1076"/>
          <ac:picMkLst>
            <pc:docMk/>
            <pc:sldMk cId="1924051212" sldId="346"/>
            <ac:picMk id="76" creationId="{C776D1D7-581A-4154-A3BF-0C2D1345FEAC}"/>
          </ac:picMkLst>
        </pc:picChg>
        <pc:picChg chg="add mod">
          <ac:chgData name="Catho Jacobs" userId="e679439b-12e0-4690-9b84-caf9b975203a" providerId="ADAL" clId="{810A31DF-6BE0-48EA-B552-213D125D420D}" dt="2021-11-22T10:59:47.465" v="2031" actId="1076"/>
          <ac:picMkLst>
            <pc:docMk/>
            <pc:sldMk cId="1924051212" sldId="346"/>
            <ac:picMk id="77" creationId="{88ECEE0A-F357-4761-AB41-65BD2BA9A77E}"/>
          </ac:picMkLst>
        </pc:picChg>
        <pc:picChg chg="add mod">
          <ac:chgData name="Catho Jacobs" userId="e679439b-12e0-4690-9b84-caf9b975203a" providerId="ADAL" clId="{810A31DF-6BE0-48EA-B552-213D125D420D}" dt="2021-11-22T10:59:57.672" v="2034" actId="1076"/>
          <ac:picMkLst>
            <pc:docMk/>
            <pc:sldMk cId="1924051212" sldId="346"/>
            <ac:picMk id="78" creationId="{47BFEA36-EE1F-4F3F-881A-13774FA87917}"/>
          </ac:picMkLst>
        </pc:picChg>
        <pc:picChg chg="add del mod">
          <ac:chgData name="Catho Jacobs" userId="e679439b-12e0-4690-9b84-caf9b975203a" providerId="ADAL" clId="{810A31DF-6BE0-48EA-B552-213D125D420D}" dt="2021-11-22T11:00:04.064" v="2037" actId="478"/>
          <ac:picMkLst>
            <pc:docMk/>
            <pc:sldMk cId="1924051212" sldId="346"/>
            <ac:picMk id="79" creationId="{547C6C21-FED5-4377-9C8D-E58D2C1841E1}"/>
          </ac:picMkLst>
        </pc:picChg>
        <pc:picChg chg="add mod">
          <ac:chgData name="Catho Jacobs" userId="e679439b-12e0-4690-9b84-caf9b975203a" providerId="ADAL" clId="{810A31DF-6BE0-48EA-B552-213D125D420D}" dt="2021-11-22T11:00:28.217" v="2041" actId="1076"/>
          <ac:picMkLst>
            <pc:docMk/>
            <pc:sldMk cId="1924051212" sldId="346"/>
            <ac:picMk id="80" creationId="{E8BCEA6A-4B13-433D-9B7C-E633763FF7D9}"/>
          </ac:picMkLst>
        </pc:picChg>
        <pc:picChg chg="add mod">
          <ac:chgData name="Catho Jacobs" userId="e679439b-12e0-4690-9b84-caf9b975203a" providerId="ADAL" clId="{810A31DF-6BE0-48EA-B552-213D125D420D}" dt="2021-11-22T11:01:17.315" v="2044" actId="1076"/>
          <ac:picMkLst>
            <pc:docMk/>
            <pc:sldMk cId="1924051212" sldId="346"/>
            <ac:picMk id="81" creationId="{CE586F39-C30B-43EE-8FE8-FBC70309FBD2}"/>
          </ac:picMkLst>
        </pc:picChg>
        <pc:picChg chg="add mod">
          <ac:chgData name="Catho Jacobs" userId="e679439b-12e0-4690-9b84-caf9b975203a" providerId="ADAL" clId="{810A31DF-6BE0-48EA-B552-213D125D420D}" dt="2021-11-22T11:01:20.955" v="2046" actId="1076"/>
          <ac:picMkLst>
            <pc:docMk/>
            <pc:sldMk cId="1924051212" sldId="346"/>
            <ac:picMk id="82" creationId="{4E9E895E-B9C6-481B-8A25-813C712B5494}"/>
          </ac:picMkLst>
        </pc:picChg>
        <pc:picChg chg="add mod">
          <ac:chgData name="Catho Jacobs" userId="e679439b-12e0-4690-9b84-caf9b975203a" providerId="ADAL" clId="{810A31DF-6BE0-48EA-B552-213D125D420D}" dt="2021-11-22T11:01:28.378" v="2048" actId="1076"/>
          <ac:picMkLst>
            <pc:docMk/>
            <pc:sldMk cId="1924051212" sldId="346"/>
            <ac:picMk id="83" creationId="{A4A24E08-A92B-448A-AEA1-D5171CB2D9F3}"/>
          </ac:picMkLst>
        </pc:picChg>
        <pc:picChg chg="add mod">
          <ac:chgData name="Catho Jacobs" userId="e679439b-12e0-4690-9b84-caf9b975203a" providerId="ADAL" clId="{810A31DF-6BE0-48EA-B552-213D125D420D}" dt="2021-11-22T11:01:32.298" v="2050" actId="1076"/>
          <ac:picMkLst>
            <pc:docMk/>
            <pc:sldMk cId="1924051212" sldId="346"/>
            <ac:picMk id="84" creationId="{5F89383C-D7BB-4345-87AF-57DCBCBFEDBE}"/>
          </ac:picMkLst>
        </pc:picChg>
        <pc:picChg chg="add mod">
          <ac:chgData name="Catho Jacobs" userId="e679439b-12e0-4690-9b84-caf9b975203a" providerId="ADAL" clId="{810A31DF-6BE0-48EA-B552-213D125D420D}" dt="2021-11-22T11:01:36.202" v="2052" actId="1076"/>
          <ac:picMkLst>
            <pc:docMk/>
            <pc:sldMk cId="1924051212" sldId="346"/>
            <ac:picMk id="85" creationId="{AFD47941-5001-4233-B4DF-058E168F22ED}"/>
          </ac:picMkLst>
        </pc:picChg>
        <pc:picChg chg="add mod">
          <ac:chgData name="Catho Jacobs" userId="e679439b-12e0-4690-9b84-caf9b975203a" providerId="ADAL" clId="{810A31DF-6BE0-48EA-B552-213D125D420D}" dt="2021-11-22T11:01:40.168" v="2054" actId="1076"/>
          <ac:picMkLst>
            <pc:docMk/>
            <pc:sldMk cId="1924051212" sldId="346"/>
            <ac:picMk id="86" creationId="{E4AACB81-5652-4300-B1EE-DA877780FD29}"/>
          </ac:picMkLst>
        </pc:picChg>
        <pc:picChg chg="add mod">
          <ac:chgData name="Catho Jacobs" userId="e679439b-12e0-4690-9b84-caf9b975203a" providerId="ADAL" clId="{810A31DF-6BE0-48EA-B552-213D125D420D}" dt="2021-11-22T11:01:46.297" v="2058" actId="1076"/>
          <ac:picMkLst>
            <pc:docMk/>
            <pc:sldMk cId="1924051212" sldId="346"/>
            <ac:picMk id="87" creationId="{2ED29145-5D4C-435C-9867-3DB4E3660A4B}"/>
          </ac:picMkLst>
        </pc:picChg>
        <pc:picChg chg="add mod">
          <ac:chgData name="Catho Jacobs" userId="e679439b-12e0-4690-9b84-caf9b975203a" providerId="ADAL" clId="{810A31DF-6BE0-48EA-B552-213D125D420D}" dt="2021-11-22T11:01:49.587" v="2060" actId="1076"/>
          <ac:picMkLst>
            <pc:docMk/>
            <pc:sldMk cId="1924051212" sldId="346"/>
            <ac:picMk id="88" creationId="{5CE3A8DF-4125-4904-B934-E6302574D16B}"/>
          </ac:picMkLst>
        </pc:picChg>
        <pc:picChg chg="add del mod">
          <ac:chgData name="Catho Jacobs" userId="e679439b-12e0-4690-9b84-caf9b975203a" providerId="ADAL" clId="{810A31DF-6BE0-48EA-B552-213D125D420D}" dt="2021-11-22T11:25:26.758" v="2481" actId="478"/>
          <ac:picMkLst>
            <pc:docMk/>
            <pc:sldMk cId="1924051212" sldId="346"/>
            <ac:picMk id="89" creationId="{CF2CA819-AC2F-4B9C-BB2C-7033D1ABF6A7}"/>
          </ac:picMkLst>
        </pc:picChg>
        <pc:picChg chg="mod">
          <ac:chgData name="Catho Jacobs" userId="e679439b-12e0-4690-9b84-caf9b975203a" providerId="ADAL" clId="{810A31DF-6BE0-48EA-B552-213D125D420D}" dt="2021-11-22T11:03:55.505" v="2120"/>
          <ac:picMkLst>
            <pc:docMk/>
            <pc:sldMk cId="1924051212" sldId="346"/>
            <ac:picMk id="91" creationId="{AE69F85C-4FBE-4F92-AA9D-B1AF8F70704B}"/>
          </ac:picMkLst>
        </pc:picChg>
        <pc:picChg chg="add del mod">
          <ac:chgData name="Catho Jacobs" userId="e679439b-12e0-4690-9b84-caf9b975203a" providerId="ADAL" clId="{810A31DF-6BE0-48EA-B552-213D125D420D}" dt="2021-11-22T11:25:26.758" v="2481" actId="478"/>
          <ac:picMkLst>
            <pc:docMk/>
            <pc:sldMk cId="1924051212" sldId="346"/>
            <ac:picMk id="93" creationId="{48EBB004-954B-4E42-A9CD-66E1F9014A56}"/>
          </ac:picMkLst>
        </pc:picChg>
        <pc:picChg chg="add del mod">
          <ac:chgData name="Catho Jacobs" userId="e679439b-12e0-4690-9b84-caf9b975203a" providerId="ADAL" clId="{810A31DF-6BE0-48EA-B552-213D125D420D}" dt="2021-11-22T11:25:26.758" v="2481" actId="478"/>
          <ac:picMkLst>
            <pc:docMk/>
            <pc:sldMk cId="1924051212" sldId="346"/>
            <ac:picMk id="94" creationId="{A96E0826-5790-4BB2-A0DE-6F711DDB6C66}"/>
          </ac:picMkLst>
        </pc:picChg>
        <pc:picChg chg="add mod">
          <ac:chgData name="Catho Jacobs" userId="e679439b-12e0-4690-9b84-caf9b975203a" providerId="ADAL" clId="{810A31DF-6BE0-48EA-B552-213D125D420D}" dt="2021-11-22T11:03:55.505" v="2120"/>
          <ac:picMkLst>
            <pc:docMk/>
            <pc:sldMk cId="1924051212" sldId="346"/>
            <ac:picMk id="95" creationId="{BA89488D-9D76-4C72-9213-614808619FE0}"/>
          </ac:picMkLst>
        </pc:picChg>
      </pc:sldChg>
      <pc:sldChg chg="addSp delSp modSp add del mod">
        <pc:chgData name="Catho Jacobs" userId="e679439b-12e0-4690-9b84-caf9b975203a" providerId="ADAL" clId="{810A31DF-6BE0-48EA-B552-213D125D420D}" dt="2021-11-22T11:32:27.679" v="2847" actId="47"/>
        <pc:sldMkLst>
          <pc:docMk/>
          <pc:sldMk cId="4286349297" sldId="347"/>
        </pc:sldMkLst>
        <pc:spChg chg="mod">
          <ac:chgData name="Catho Jacobs" userId="e679439b-12e0-4690-9b84-caf9b975203a" providerId="ADAL" clId="{810A31DF-6BE0-48EA-B552-213D125D420D}" dt="2021-11-22T10:55:20.810" v="1772"/>
          <ac:spMkLst>
            <pc:docMk/>
            <pc:sldMk cId="4286349297" sldId="347"/>
            <ac:spMk id="34" creationId="{1E10BA23-2FA3-4F8B-B1E1-719F9CA8846E}"/>
          </ac:spMkLst>
        </pc:spChg>
        <pc:spChg chg="mod">
          <ac:chgData name="Catho Jacobs" userId="e679439b-12e0-4690-9b84-caf9b975203a" providerId="ADAL" clId="{810A31DF-6BE0-48EA-B552-213D125D420D}" dt="2021-11-22T11:03:44.514" v="2116"/>
          <ac:spMkLst>
            <pc:docMk/>
            <pc:sldMk cId="4286349297" sldId="347"/>
            <ac:spMk id="39" creationId="{ADC3BA53-44B4-4C47-8E13-10CB8B209706}"/>
          </ac:spMkLst>
        </pc:spChg>
        <pc:spChg chg="mod">
          <ac:chgData name="Catho Jacobs" userId="e679439b-12e0-4690-9b84-caf9b975203a" providerId="ADAL" clId="{810A31DF-6BE0-48EA-B552-213D125D420D}" dt="2021-11-22T11:13:58.980" v="2263"/>
          <ac:spMkLst>
            <pc:docMk/>
            <pc:sldMk cId="4286349297" sldId="347"/>
            <ac:spMk id="44" creationId="{95D130BD-5B8E-467E-A838-C952AB01FDF8}"/>
          </ac:spMkLst>
        </pc:spChg>
        <pc:spChg chg="mod">
          <ac:chgData name="Catho Jacobs" userId="e679439b-12e0-4690-9b84-caf9b975203a" providerId="ADAL" clId="{810A31DF-6BE0-48EA-B552-213D125D420D}" dt="2021-11-22T11:13:58.980" v="2263"/>
          <ac:spMkLst>
            <pc:docMk/>
            <pc:sldMk cId="4286349297" sldId="347"/>
            <ac:spMk id="45" creationId="{F49D1E9B-8337-4FAA-B3D1-31446228517E}"/>
          </ac:spMkLst>
        </pc:spChg>
        <pc:grpChg chg="del">
          <ac:chgData name="Catho Jacobs" userId="e679439b-12e0-4690-9b84-caf9b975203a" providerId="ADAL" clId="{810A31DF-6BE0-48EA-B552-213D125D420D}" dt="2021-11-22T11:03:44.196" v="2115" actId="478"/>
          <ac:grpSpMkLst>
            <pc:docMk/>
            <pc:sldMk cId="4286349297" sldId="347"/>
            <ac:grpSpMk id="12" creationId="{8EA6BFE8-C0A4-4300-878A-6BD6D730C539}"/>
          </ac:grpSpMkLst>
        </pc:grpChg>
        <pc:grpChg chg="add mod">
          <ac:chgData name="Catho Jacobs" userId="e679439b-12e0-4690-9b84-caf9b975203a" providerId="ADAL" clId="{810A31DF-6BE0-48EA-B552-213D125D420D}" dt="2021-11-22T10:55:23.419" v="1773" actId="1076"/>
          <ac:grpSpMkLst>
            <pc:docMk/>
            <pc:sldMk cId="4286349297" sldId="347"/>
            <ac:grpSpMk id="22" creationId="{CD47D6A3-B739-4ED0-88BB-7733BBA44888}"/>
          </ac:grpSpMkLst>
        </pc:grpChg>
        <pc:grpChg chg="add del mod">
          <ac:chgData name="Catho Jacobs" userId="e679439b-12e0-4690-9b84-caf9b975203a" providerId="ADAL" clId="{810A31DF-6BE0-48EA-B552-213D125D420D}" dt="2021-11-22T11:25:38.119" v="2483" actId="478"/>
          <ac:grpSpMkLst>
            <pc:docMk/>
            <pc:sldMk cId="4286349297" sldId="347"/>
            <ac:grpSpMk id="37" creationId="{306CA130-B694-46E9-9AED-31FE1461DB89}"/>
          </ac:grpSpMkLst>
        </pc:grpChg>
        <pc:grpChg chg="add del mod">
          <ac:chgData name="Catho Jacobs" userId="e679439b-12e0-4690-9b84-caf9b975203a" providerId="ADAL" clId="{810A31DF-6BE0-48EA-B552-213D125D420D}" dt="2021-11-22T11:25:38.119" v="2483" actId="478"/>
          <ac:grpSpMkLst>
            <pc:docMk/>
            <pc:sldMk cId="4286349297" sldId="347"/>
            <ac:grpSpMk id="43" creationId="{B98888F3-4AEF-4B6F-B475-E1B4C4EF4A94}"/>
          </ac:grpSpMkLst>
        </pc:grpChg>
        <pc:picChg chg="del">
          <ac:chgData name="Catho Jacobs" userId="e679439b-12e0-4690-9b84-caf9b975203a" providerId="ADAL" clId="{810A31DF-6BE0-48EA-B552-213D125D420D}" dt="2021-11-22T11:03:44.196" v="2115" actId="478"/>
          <ac:picMkLst>
            <pc:docMk/>
            <pc:sldMk cId="4286349297" sldId="347"/>
            <ac:picMk id="21" creationId="{F4BF61B9-5CBF-442F-887A-049B1A7C5A47}"/>
          </ac:picMkLst>
        </pc:picChg>
        <pc:picChg chg="del">
          <ac:chgData name="Catho Jacobs" userId="e679439b-12e0-4690-9b84-caf9b975203a" providerId="ADAL" clId="{810A31DF-6BE0-48EA-B552-213D125D420D}" dt="2021-11-22T11:03:44.196" v="2115" actId="478"/>
          <ac:picMkLst>
            <pc:docMk/>
            <pc:sldMk cId="4286349297" sldId="347"/>
            <ac:picMk id="31" creationId="{3650CC5C-D2C0-42E9-B60A-A190BA393F40}"/>
          </ac:picMkLst>
        </pc:picChg>
        <pc:picChg chg="del">
          <ac:chgData name="Catho Jacobs" userId="e679439b-12e0-4690-9b84-caf9b975203a" providerId="ADAL" clId="{810A31DF-6BE0-48EA-B552-213D125D420D}" dt="2021-11-22T11:03:44.196" v="2115" actId="478"/>
          <ac:picMkLst>
            <pc:docMk/>
            <pc:sldMk cId="4286349297" sldId="347"/>
            <ac:picMk id="32" creationId="{2CB690B3-BB94-49BE-BB40-2BE8E32098A2}"/>
          </ac:picMkLst>
        </pc:picChg>
        <pc:picChg chg="mod">
          <ac:chgData name="Catho Jacobs" userId="e679439b-12e0-4690-9b84-caf9b975203a" providerId="ADAL" clId="{810A31DF-6BE0-48EA-B552-213D125D420D}" dt="2021-11-22T10:55:20.810" v="1772"/>
          <ac:picMkLst>
            <pc:docMk/>
            <pc:sldMk cId="4286349297" sldId="347"/>
            <ac:picMk id="33" creationId="{27C09B02-7702-47A3-81C8-DDB94E3E30E6}"/>
          </ac:picMkLst>
        </pc:picChg>
        <pc:picChg chg="add mod">
          <ac:chgData name="Catho Jacobs" userId="e679439b-12e0-4690-9b84-caf9b975203a" providerId="ADAL" clId="{810A31DF-6BE0-48EA-B552-213D125D420D}" dt="2021-11-22T10:55:28.597" v="1775" actId="1076"/>
          <ac:picMkLst>
            <pc:docMk/>
            <pc:sldMk cId="4286349297" sldId="347"/>
            <ac:picMk id="35" creationId="{818872FE-38CA-46DD-838B-7BE1628B141A}"/>
          </ac:picMkLst>
        </pc:picChg>
        <pc:picChg chg="add del mod">
          <ac:chgData name="Catho Jacobs" userId="e679439b-12e0-4690-9b84-caf9b975203a" providerId="ADAL" clId="{810A31DF-6BE0-48EA-B552-213D125D420D}" dt="2021-11-22T11:25:38.119" v="2483" actId="478"/>
          <ac:picMkLst>
            <pc:docMk/>
            <pc:sldMk cId="4286349297" sldId="347"/>
            <ac:picMk id="36" creationId="{B80E9DC0-8525-4618-BBF9-A3E8417AECB7}"/>
          </ac:picMkLst>
        </pc:picChg>
        <pc:picChg chg="mod">
          <ac:chgData name="Catho Jacobs" userId="e679439b-12e0-4690-9b84-caf9b975203a" providerId="ADAL" clId="{810A31DF-6BE0-48EA-B552-213D125D420D}" dt="2021-11-22T11:03:44.514" v="2116"/>
          <ac:picMkLst>
            <pc:docMk/>
            <pc:sldMk cId="4286349297" sldId="347"/>
            <ac:picMk id="38" creationId="{4716E19C-1DAF-417A-A1C0-D88E477B555D}"/>
          </ac:picMkLst>
        </pc:picChg>
        <pc:picChg chg="add del mod">
          <ac:chgData name="Catho Jacobs" userId="e679439b-12e0-4690-9b84-caf9b975203a" providerId="ADAL" clId="{810A31DF-6BE0-48EA-B552-213D125D420D}" dt="2021-11-22T11:25:38.119" v="2483" actId="478"/>
          <ac:picMkLst>
            <pc:docMk/>
            <pc:sldMk cId="4286349297" sldId="347"/>
            <ac:picMk id="40" creationId="{BE83790F-BD92-4E7B-AF6B-91B00ACF86A9}"/>
          </ac:picMkLst>
        </pc:picChg>
        <pc:picChg chg="add del mod">
          <ac:chgData name="Catho Jacobs" userId="e679439b-12e0-4690-9b84-caf9b975203a" providerId="ADAL" clId="{810A31DF-6BE0-48EA-B552-213D125D420D}" dt="2021-11-22T11:25:38.119" v="2483" actId="478"/>
          <ac:picMkLst>
            <pc:docMk/>
            <pc:sldMk cId="4286349297" sldId="347"/>
            <ac:picMk id="41" creationId="{7A135DCB-DEE3-4E64-B22A-D18634636FDB}"/>
          </ac:picMkLst>
        </pc:picChg>
        <pc:picChg chg="add mod">
          <ac:chgData name="Catho Jacobs" userId="e679439b-12e0-4690-9b84-caf9b975203a" providerId="ADAL" clId="{810A31DF-6BE0-48EA-B552-213D125D420D}" dt="2021-11-22T11:03:44.514" v="2116"/>
          <ac:picMkLst>
            <pc:docMk/>
            <pc:sldMk cId="4286349297" sldId="347"/>
            <ac:picMk id="42" creationId="{FF453E09-3194-4B40-9AAD-97CE46C179B9}"/>
          </ac:picMkLst>
        </pc:picChg>
      </pc:sldChg>
      <pc:sldChg chg="modSp add del mod">
        <pc:chgData name="Catho Jacobs" userId="e679439b-12e0-4690-9b84-caf9b975203a" providerId="ADAL" clId="{810A31DF-6BE0-48EA-B552-213D125D420D}" dt="2021-11-30T14:59:55.853" v="6116" actId="47"/>
        <pc:sldMkLst>
          <pc:docMk/>
          <pc:sldMk cId="2658934807" sldId="348"/>
        </pc:sldMkLst>
        <pc:spChg chg="mod">
          <ac:chgData name="Catho Jacobs" userId="e679439b-12e0-4690-9b84-caf9b975203a" providerId="ADAL" clId="{810A31DF-6BE0-48EA-B552-213D125D420D}" dt="2021-11-22T11:33:02.425" v="2894"/>
          <ac:spMkLst>
            <pc:docMk/>
            <pc:sldMk cId="2658934807" sldId="348"/>
            <ac:spMk id="18" creationId="{BE8B628A-6AD0-4A4A-80AD-C93A68D0B49B}"/>
          </ac:spMkLst>
        </pc:spChg>
      </pc:sldChg>
      <pc:sldChg chg="modSp add del mod">
        <pc:chgData name="Catho Jacobs" userId="e679439b-12e0-4690-9b84-caf9b975203a" providerId="ADAL" clId="{810A31DF-6BE0-48EA-B552-213D125D420D}" dt="2021-11-22T11:33:37.997" v="2901" actId="47"/>
        <pc:sldMkLst>
          <pc:docMk/>
          <pc:sldMk cId="2103761030" sldId="349"/>
        </pc:sldMkLst>
        <pc:spChg chg="mod">
          <ac:chgData name="Catho Jacobs" userId="e679439b-12e0-4690-9b84-caf9b975203a" providerId="ADAL" clId="{810A31DF-6BE0-48EA-B552-213D125D420D}" dt="2021-11-22T11:12:57.024" v="2250" actId="20577"/>
          <ac:spMkLst>
            <pc:docMk/>
            <pc:sldMk cId="2103761030" sldId="349"/>
            <ac:spMk id="18" creationId="{BE8B628A-6AD0-4A4A-80AD-C93A68D0B49B}"/>
          </ac:spMkLst>
        </pc:spChg>
      </pc:sldChg>
      <pc:sldChg chg="addSp delSp modSp add del mod">
        <pc:chgData name="Catho Jacobs" userId="e679439b-12e0-4690-9b84-caf9b975203a" providerId="ADAL" clId="{810A31DF-6BE0-48EA-B552-213D125D420D}" dt="2021-11-22T11:33:37.198" v="2900" actId="47"/>
        <pc:sldMkLst>
          <pc:docMk/>
          <pc:sldMk cId="600405783" sldId="350"/>
        </pc:sldMkLst>
        <pc:spChg chg="add mod">
          <ac:chgData name="Catho Jacobs" userId="e679439b-12e0-4690-9b84-caf9b975203a" providerId="ADAL" clId="{810A31DF-6BE0-48EA-B552-213D125D420D}" dt="2021-11-22T11:11:53.727" v="2236" actId="1582"/>
          <ac:spMkLst>
            <pc:docMk/>
            <pc:sldMk cId="600405783" sldId="350"/>
            <ac:spMk id="79" creationId="{45E3AA83-5AF4-47A9-8D82-907EA91D9E0F}"/>
          </ac:spMkLst>
        </pc:spChg>
        <pc:spChg chg="add mod">
          <ac:chgData name="Catho Jacobs" userId="e679439b-12e0-4690-9b84-caf9b975203a" providerId="ADAL" clId="{810A31DF-6BE0-48EA-B552-213D125D420D}" dt="2021-11-22T11:12:15.015" v="2240" actId="255"/>
          <ac:spMkLst>
            <pc:docMk/>
            <pc:sldMk cId="600405783" sldId="350"/>
            <ac:spMk id="96" creationId="{577C0B12-A694-4C72-8F6C-82846A0A7E5D}"/>
          </ac:spMkLst>
        </pc:spChg>
        <pc:spChg chg="add del mod">
          <ac:chgData name="Catho Jacobs" userId="e679439b-12e0-4690-9b84-caf9b975203a" providerId="ADAL" clId="{810A31DF-6BE0-48EA-B552-213D125D420D}" dt="2021-11-22T11:11:38.034" v="2231" actId="478"/>
          <ac:spMkLst>
            <pc:docMk/>
            <pc:sldMk cId="600405783" sldId="350"/>
            <ac:spMk id="97" creationId="{85B8302A-FB10-4FB1-81D4-B33009186241}"/>
          </ac:spMkLst>
        </pc:spChg>
        <pc:spChg chg="mod">
          <ac:chgData name="Catho Jacobs" userId="e679439b-12e0-4690-9b84-caf9b975203a" providerId="ADAL" clId="{810A31DF-6BE0-48EA-B552-213D125D420D}" dt="2021-11-22T11:11:40.103" v="2232"/>
          <ac:spMkLst>
            <pc:docMk/>
            <pc:sldMk cId="600405783" sldId="350"/>
            <ac:spMk id="99" creationId="{8B260377-1FD0-4AFC-AB15-101131787F0D}"/>
          </ac:spMkLst>
        </pc:spChg>
        <pc:spChg chg="mod">
          <ac:chgData name="Catho Jacobs" userId="e679439b-12e0-4690-9b84-caf9b975203a" providerId="ADAL" clId="{810A31DF-6BE0-48EA-B552-213D125D420D}" dt="2021-11-22T11:11:40.103" v="2232"/>
          <ac:spMkLst>
            <pc:docMk/>
            <pc:sldMk cId="600405783" sldId="350"/>
            <ac:spMk id="100" creationId="{78C4EB13-BBBB-48FF-A06C-53C31BA0D0AF}"/>
          </ac:spMkLst>
        </pc:spChg>
        <pc:spChg chg="mod">
          <ac:chgData name="Catho Jacobs" userId="e679439b-12e0-4690-9b84-caf9b975203a" providerId="ADAL" clId="{810A31DF-6BE0-48EA-B552-213D125D420D}" dt="2021-11-22T11:12:17.670" v="2241"/>
          <ac:spMkLst>
            <pc:docMk/>
            <pc:sldMk cId="600405783" sldId="350"/>
            <ac:spMk id="102" creationId="{52415E72-760F-42D1-B9B7-91A7A592BC44}"/>
          </ac:spMkLst>
        </pc:spChg>
        <pc:spChg chg="mod">
          <ac:chgData name="Catho Jacobs" userId="e679439b-12e0-4690-9b84-caf9b975203a" providerId="ADAL" clId="{810A31DF-6BE0-48EA-B552-213D125D420D}" dt="2021-11-22T11:12:17.670" v="2241"/>
          <ac:spMkLst>
            <pc:docMk/>
            <pc:sldMk cId="600405783" sldId="350"/>
            <ac:spMk id="103" creationId="{9ACB9C25-E7A2-43EE-A8C3-F9BAAC89983E}"/>
          </ac:spMkLst>
        </pc:spChg>
        <pc:spChg chg="mod">
          <ac:chgData name="Catho Jacobs" userId="e679439b-12e0-4690-9b84-caf9b975203a" providerId="ADAL" clId="{810A31DF-6BE0-48EA-B552-213D125D420D}" dt="2021-11-22T11:12:23.027" v="2243"/>
          <ac:spMkLst>
            <pc:docMk/>
            <pc:sldMk cId="600405783" sldId="350"/>
            <ac:spMk id="105" creationId="{FD24B661-6674-44F2-AB33-01F03B5CF905}"/>
          </ac:spMkLst>
        </pc:spChg>
        <pc:spChg chg="mod">
          <ac:chgData name="Catho Jacobs" userId="e679439b-12e0-4690-9b84-caf9b975203a" providerId="ADAL" clId="{810A31DF-6BE0-48EA-B552-213D125D420D}" dt="2021-11-22T11:12:23.027" v="2243"/>
          <ac:spMkLst>
            <pc:docMk/>
            <pc:sldMk cId="600405783" sldId="350"/>
            <ac:spMk id="106" creationId="{CF591C10-9768-4C6B-A33F-650331185DFC}"/>
          </ac:spMkLst>
        </pc:spChg>
        <pc:grpChg chg="add del mod">
          <ac:chgData name="Catho Jacobs" userId="e679439b-12e0-4690-9b84-caf9b975203a" providerId="ADAL" clId="{810A31DF-6BE0-48EA-B552-213D125D420D}" dt="2021-11-22T11:25:15.661" v="2479" actId="478"/>
          <ac:grpSpMkLst>
            <pc:docMk/>
            <pc:sldMk cId="600405783" sldId="350"/>
            <ac:grpSpMk id="3" creationId="{3764EB9E-9326-4869-9D4F-81D3BE29F19A}"/>
          </ac:grpSpMkLst>
        </pc:grpChg>
        <pc:grpChg chg="del">
          <ac:chgData name="Catho Jacobs" userId="e679439b-12e0-4690-9b84-caf9b975203a" providerId="ADAL" clId="{810A31DF-6BE0-48EA-B552-213D125D420D}" dt="2021-11-22T11:25:15.661" v="2479" actId="478"/>
          <ac:grpSpMkLst>
            <pc:docMk/>
            <pc:sldMk cId="600405783" sldId="350"/>
            <ac:grpSpMk id="90" creationId="{3538A395-BF76-4FCF-80F9-82F823607904}"/>
          </ac:grpSpMkLst>
        </pc:grpChg>
        <pc:grpChg chg="add del mod">
          <ac:chgData name="Catho Jacobs" userId="e679439b-12e0-4690-9b84-caf9b975203a" providerId="ADAL" clId="{810A31DF-6BE0-48EA-B552-213D125D420D}" dt="2021-11-22T11:11:44.682" v="2234" actId="478"/>
          <ac:grpSpMkLst>
            <pc:docMk/>
            <pc:sldMk cId="600405783" sldId="350"/>
            <ac:grpSpMk id="98" creationId="{3DEEF8B9-2C2F-4013-9B6D-2B7F8C6059F7}"/>
          </ac:grpSpMkLst>
        </pc:grpChg>
        <pc:grpChg chg="add del mod">
          <ac:chgData name="Catho Jacobs" userId="e679439b-12e0-4690-9b84-caf9b975203a" providerId="ADAL" clId="{810A31DF-6BE0-48EA-B552-213D125D420D}" dt="2021-11-22T11:12:49.009" v="2247" actId="478"/>
          <ac:grpSpMkLst>
            <pc:docMk/>
            <pc:sldMk cId="600405783" sldId="350"/>
            <ac:grpSpMk id="101" creationId="{08299604-1FF1-43A1-9B04-986A38B95C42}"/>
          </ac:grpSpMkLst>
        </pc:grpChg>
        <pc:grpChg chg="add del mod">
          <ac:chgData name="Catho Jacobs" userId="e679439b-12e0-4690-9b84-caf9b975203a" providerId="ADAL" clId="{810A31DF-6BE0-48EA-B552-213D125D420D}" dt="2021-11-22T11:12:50.937" v="2248" actId="478"/>
          <ac:grpSpMkLst>
            <pc:docMk/>
            <pc:sldMk cId="600405783" sldId="350"/>
            <ac:grpSpMk id="104" creationId="{7C683175-E85B-41AC-8E8F-C1163B4EEFDB}"/>
          </ac:grpSpMkLst>
        </pc:grpChg>
        <pc:picChg chg="del">
          <ac:chgData name="Catho Jacobs" userId="e679439b-12e0-4690-9b84-caf9b975203a" providerId="ADAL" clId="{810A31DF-6BE0-48EA-B552-213D125D420D}" dt="2021-11-22T11:25:15.661" v="2479" actId="478"/>
          <ac:picMkLst>
            <pc:docMk/>
            <pc:sldMk cId="600405783" sldId="350"/>
            <ac:picMk id="89" creationId="{CF2CA819-AC2F-4B9C-BB2C-7033D1ABF6A7}"/>
          </ac:picMkLst>
        </pc:picChg>
        <pc:picChg chg="del">
          <ac:chgData name="Catho Jacobs" userId="e679439b-12e0-4690-9b84-caf9b975203a" providerId="ADAL" clId="{810A31DF-6BE0-48EA-B552-213D125D420D}" dt="2021-11-22T11:25:15.661" v="2479" actId="478"/>
          <ac:picMkLst>
            <pc:docMk/>
            <pc:sldMk cId="600405783" sldId="350"/>
            <ac:picMk id="93" creationId="{48EBB004-954B-4E42-A9CD-66E1F9014A56}"/>
          </ac:picMkLst>
        </pc:picChg>
        <pc:picChg chg="del">
          <ac:chgData name="Catho Jacobs" userId="e679439b-12e0-4690-9b84-caf9b975203a" providerId="ADAL" clId="{810A31DF-6BE0-48EA-B552-213D125D420D}" dt="2021-11-22T11:25:15.661" v="2479" actId="478"/>
          <ac:picMkLst>
            <pc:docMk/>
            <pc:sldMk cId="600405783" sldId="350"/>
            <ac:picMk id="94" creationId="{A96E0826-5790-4BB2-A0DE-6F711DDB6C66}"/>
          </ac:picMkLst>
        </pc:picChg>
      </pc:sldChg>
      <pc:sldChg chg="addSp delSp modSp add del mod">
        <pc:chgData name="Catho Jacobs" userId="e679439b-12e0-4690-9b84-caf9b975203a" providerId="ADAL" clId="{810A31DF-6BE0-48EA-B552-213D125D420D}" dt="2021-11-30T15:00:00.734" v="6117" actId="47"/>
        <pc:sldMkLst>
          <pc:docMk/>
          <pc:sldMk cId="1328851148" sldId="351"/>
        </pc:sldMkLst>
        <pc:spChg chg="del">
          <ac:chgData name="Catho Jacobs" userId="e679439b-12e0-4690-9b84-caf9b975203a" providerId="ADAL" clId="{810A31DF-6BE0-48EA-B552-213D125D420D}" dt="2021-11-22T11:13:16.776" v="2253" actId="478"/>
          <ac:spMkLst>
            <pc:docMk/>
            <pc:sldMk cId="1328851148" sldId="351"/>
            <ac:spMk id="62" creationId="{B63BA443-1A90-427B-BCE9-0E5A4A2BFBF4}"/>
          </ac:spMkLst>
        </pc:spChg>
        <pc:spChg chg="del">
          <ac:chgData name="Catho Jacobs" userId="e679439b-12e0-4690-9b84-caf9b975203a" providerId="ADAL" clId="{810A31DF-6BE0-48EA-B552-213D125D420D}" dt="2021-11-22T11:13:15.757" v="2252" actId="478"/>
          <ac:spMkLst>
            <pc:docMk/>
            <pc:sldMk cId="1328851148" sldId="351"/>
            <ac:spMk id="63" creationId="{16471BD2-9843-4B96-8AEE-FF7F46D1DD19}"/>
          </ac:spMkLst>
        </pc:spChg>
        <pc:spChg chg="del">
          <ac:chgData name="Catho Jacobs" userId="e679439b-12e0-4690-9b84-caf9b975203a" providerId="ADAL" clId="{810A31DF-6BE0-48EA-B552-213D125D420D}" dt="2021-11-22T11:13:21.209" v="2256" actId="478"/>
          <ac:spMkLst>
            <pc:docMk/>
            <pc:sldMk cId="1328851148" sldId="351"/>
            <ac:spMk id="64" creationId="{28E50DCD-8E24-4121-A0CE-DC9002B8E1DE}"/>
          </ac:spMkLst>
        </pc:spChg>
        <pc:spChg chg="mod">
          <ac:chgData name="Catho Jacobs" userId="e679439b-12e0-4690-9b84-caf9b975203a" providerId="ADAL" clId="{810A31DF-6BE0-48EA-B552-213D125D420D}" dt="2021-11-22T11:13:27.478" v="2258" actId="14100"/>
          <ac:spMkLst>
            <pc:docMk/>
            <pc:sldMk cId="1328851148" sldId="351"/>
            <ac:spMk id="65" creationId="{7C3A194F-EDAE-4C46-A559-EC8043A022E9}"/>
          </ac:spMkLst>
        </pc:spChg>
        <pc:spChg chg="add mod">
          <ac:chgData name="Catho Jacobs" userId="e679439b-12e0-4690-9b84-caf9b975203a" providerId="ADAL" clId="{810A31DF-6BE0-48EA-B552-213D125D420D}" dt="2021-11-22T11:13:32.160" v="2260" actId="1076"/>
          <ac:spMkLst>
            <pc:docMk/>
            <pc:sldMk cId="1328851148" sldId="351"/>
            <ac:spMk id="97" creationId="{1F5751B8-5F1E-4861-9937-1C30E3B26149}"/>
          </ac:spMkLst>
        </pc:spChg>
        <pc:spChg chg="mod">
          <ac:chgData name="Catho Jacobs" userId="e679439b-12e0-4690-9b84-caf9b975203a" providerId="ADAL" clId="{810A31DF-6BE0-48EA-B552-213D125D420D}" dt="2021-11-22T11:14:04.382" v="2266"/>
          <ac:spMkLst>
            <pc:docMk/>
            <pc:sldMk cId="1328851148" sldId="351"/>
            <ac:spMk id="99" creationId="{3AF87EF6-85BB-423B-A7F3-CD67936415E6}"/>
          </ac:spMkLst>
        </pc:spChg>
        <pc:spChg chg="mod">
          <ac:chgData name="Catho Jacobs" userId="e679439b-12e0-4690-9b84-caf9b975203a" providerId="ADAL" clId="{810A31DF-6BE0-48EA-B552-213D125D420D}" dt="2021-11-22T11:14:04.382" v="2266"/>
          <ac:spMkLst>
            <pc:docMk/>
            <pc:sldMk cId="1328851148" sldId="351"/>
            <ac:spMk id="100" creationId="{8BBB5F03-6B3D-4372-87E8-D439C59752A0}"/>
          </ac:spMkLst>
        </pc:spChg>
        <pc:grpChg chg="del">
          <ac:chgData name="Catho Jacobs" userId="e679439b-12e0-4690-9b84-caf9b975203a" providerId="ADAL" clId="{810A31DF-6BE0-48EA-B552-213D125D420D}" dt="2021-11-22T11:13:50.401" v="2261" actId="478"/>
          <ac:grpSpMkLst>
            <pc:docMk/>
            <pc:sldMk cId="1328851148" sldId="351"/>
            <ac:grpSpMk id="3" creationId="{3764EB9E-9326-4869-9D4F-81D3BE29F19A}"/>
          </ac:grpSpMkLst>
        </pc:grpChg>
        <pc:grpChg chg="del">
          <ac:chgData name="Catho Jacobs" userId="e679439b-12e0-4690-9b84-caf9b975203a" providerId="ADAL" clId="{810A31DF-6BE0-48EA-B552-213D125D420D}" dt="2021-11-22T11:25:10.966" v="2478" actId="478"/>
          <ac:grpSpMkLst>
            <pc:docMk/>
            <pc:sldMk cId="1328851148" sldId="351"/>
            <ac:grpSpMk id="90" creationId="{3538A395-BF76-4FCF-80F9-82F823607904}"/>
          </ac:grpSpMkLst>
        </pc:grpChg>
        <pc:grpChg chg="add del mod">
          <ac:chgData name="Catho Jacobs" userId="e679439b-12e0-4690-9b84-caf9b975203a" providerId="ADAL" clId="{810A31DF-6BE0-48EA-B552-213D125D420D}" dt="2021-11-22T11:25:10.966" v="2478" actId="478"/>
          <ac:grpSpMkLst>
            <pc:docMk/>
            <pc:sldMk cId="1328851148" sldId="351"/>
            <ac:grpSpMk id="98" creationId="{C4DC8C12-F58C-48D4-B0A4-F4C933689588}"/>
          </ac:grpSpMkLst>
        </pc:grpChg>
        <pc:picChg chg="add del">
          <ac:chgData name="Catho Jacobs" userId="e679439b-12e0-4690-9b84-caf9b975203a" providerId="ADAL" clId="{810A31DF-6BE0-48EA-B552-213D125D420D}" dt="2021-11-22T11:13:20.041" v="2255" actId="478"/>
          <ac:picMkLst>
            <pc:docMk/>
            <pc:sldMk cId="1328851148" sldId="351"/>
            <ac:picMk id="76" creationId="{C776D1D7-581A-4154-A3BF-0C2D1345FEAC}"/>
          </ac:picMkLst>
        </pc:picChg>
        <pc:picChg chg="del">
          <ac:chgData name="Catho Jacobs" userId="e679439b-12e0-4690-9b84-caf9b975203a" providerId="ADAL" clId="{810A31DF-6BE0-48EA-B552-213D125D420D}" dt="2021-11-22T11:25:10.966" v="2478" actId="478"/>
          <ac:picMkLst>
            <pc:docMk/>
            <pc:sldMk cId="1328851148" sldId="351"/>
            <ac:picMk id="89" creationId="{CF2CA819-AC2F-4B9C-BB2C-7033D1ABF6A7}"/>
          </ac:picMkLst>
        </pc:picChg>
        <pc:picChg chg="del">
          <ac:chgData name="Catho Jacobs" userId="e679439b-12e0-4690-9b84-caf9b975203a" providerId="ADAL" clId="{810A31DF-6BE0-48EA-B552-213D125D420D}" dt="2021-11-22T11:25:10.966" v="2478" actId="478"/>
          <ac:picMkLst>
            <pc:docMk/>
            <pc:sldMk cId="1328851148" sldId="351"/>
            <ac:picMk id="93" creationId="{48EBB004-954B-4E42-A9CD-66E1F9014A56}"/>
          </ac:picMkLst>
        </pc:picChg>
        <pc:picChg chg="del">
          <ac:chgData name="Catho Jacobs" userId="e679439b-12e0-4690-9b84-caf9b975203a" providerId="ADAL" clId="{810A31DF-6BE0-48EA-B552-213D125D420D}" dt="2021-11-22T11:25:10.966" v="2478" actId="478"/>
          <ac:picMkLst>
            <pc:docMk/>
            <pc:sldMk cId="1328851148" sldId="351"/>
            <ac:picMk id="94" creationId="{A96E0826-5790-4BB2-A0DE-6F711DDB6C66}"/>
          </ac:picMkLst>
        </pc:picChg>
      </pc:sldChg>
      <pc:sldChg chg="modSp add del mod">
        <pc:chgData name="Catho Jacobs" userId="e679439b-12e0-4690-9b84-caf9b975203a" providerId="ADAL" clId="{810A31DF-6BE0-48EA-B552-213D125D420D}" dt="2021-11-30T15:15:00.883" v="6141" actId="20577"/>
        <pc:sldMkLst>
          <pc:docMk/>
          <pc:sldMk cId="3701365233" sldId="352"/>
        </pc:sldMkLst>
        <pc:spChg chg="mod">
          <ac:chgData name="Catho Jacobs" userId="e679439b-12e0-4690-9b84-caf9b975203a" providerId="ADAL" clId="{810A31DF-6BE0-48EA-B552-213D125D420D}" dt="2021-11-30T15:15:00.883" v="6141" actId="20577"/>
          <ac:spMkLst>
            <pc:docMk/>
            <pc:sldMk cId="3701365233" sldId="352"/>
            <ac:spMk id="18" creationId="{BE8B628A-6AD0-4A4A-80AD-C93A68D0B49B}"/>
          </ac:spMkLst>
        </pc:spChg>
      </pc:sldChg>
      <pc:sldChg chg="modSp new del mod">
        <pc:chgData name="Catho Jacobs" userId="e679439b-12e0-4690-9b84-caf9b975203a" providerId="ADAL" clId="{810A31DF-6BE0-48EA-B552-213D125D420D}" dt="2021-11-30T14:14:39.842" v="6083" actId="47"/>
        <pc:sldMkLst>
          <pc:docMk/>
          <pc:sldMk cId="146572242" sldId="353"/>
        </pc:sldMkLst>
        <pc:spChg chg="mod">
          <ac:chgData name="Catho Jacobs" userId="e679439b-12e0-4690-9b84-caf9b975203a" providerId="ADAL" clId="{810A31DF-6BE0-48EA-B552-213D125D420D}" dt="2021-11-22T11:17:08.889" v="2291" actId="20577"/>
          <ac:spMkLst>
            <pc:docMk/>
            <pc:sldMk cId="146572242" sldId="353"/>
            <ac:spMk id="2" creationId="{5275A236-EF7C-45A2-8F3D-42E7066CCAAC}"/>
          </ac:spMkLst>
        </pc:spChg>
        <pc:spChg chg="mod">
          <ac:chgData name="Catho Jacobs" userId="e679439b-12e0-4690-9b84-caf9b975203a" providerId="ADAL" clId="{810A31DF-6BE0-48EA-B552-213D125D420D}" dt="2021-11-22T12:57:28.102" v="3982"/>
          <ac:spMkLst>
            <pc:docMk/>
            <pc:sldMk cId="146572242" sldId="353"/>
            <ac:spMk id="3" creationId="{38C1A114-83C2-4F66-A00D-82AF1B3AD217}"/>
          </ac:spMkLst>
        </pc:spChg>
      </pc:sldChg>
      <pc:sldChg chg="add del ord">
        <pc:chgData name="Catho Jacobs" userId="e679439b-12e0-4690-9b84-caf9b975203a" providerId="ADAL" clId="{810A31DF-6BE0-48EA-B552-213D125D420D}" dt="2021-11-22T13:00:53.850" v="3996" actId="2696"/>
        <pc:sldMkLst>
          <pc:docMk/>
          <pc:sldMk cId="313092379" sldId="354"/>
        </pc:sldMkLst>
      </pc:sldChg>
      <pc:sldChg chg="add del mod">
        <pc:chgData name="Catho Jacobs" userId="e679439b-12e0-4690-9b84-caf9b975203a" providerId="ADAL" clId="{810A31DF-6BE0-48EA-B552-213D125D420D}" dt="2021-11-22T11:24:57.143" v="2476" actId="47"/>
        <pc:sldMkLst>
          <pc:docMk/>
          <pc:sldMk cId="2166417735" sldId="354"/>
        </pc:sldMkLst>
      </pc:sldChg>
      <pc:sldChg chg="modSp add mod">
        <pc:chgData name="Catho Jacobs" userId="e679439b-12e0-4690-9b84-caf9b975203a" providerId="ADAL" clId="{810A31DF-6BE0-48EA-B552-213D125D420D}" dt="2021-11-30T15:00:57.801" v="6122" actId="1076"/>
        <pc:sldMkLst>
          <pc:docMk/>
          <pc:sldMk cId="3973111315" sldId="354"/>
        </pc:sldMkLst>
        <pc:spChg chg="mod">
          <ac:chgData name="Catho Jacobs" userId="e679439b-12e0-4690-9b84-caf9b975203a" providerId="ADAL" clId="{810A31DF-6BE0-48EA-B552-213D125D420D}" dt="2021-11-30T15:00:51.273" v="6121" actId="1076"/>
          <ac:spMkLst>
            <pc:docMk/>
            <pc:sldMk cId="3973111315" sldId="354"/>
            <ac:spMk id="40" creationId="{51971A90-961C-407B-8923-0B511AA90C59}"/>
          </ac:spMkLst>
        </pc:spChg>
        <pc:grpChg chg="mod">
          <ac:chgData name="Catho Jacobs" userId="e679439b-12e0-4690-9b84-caf9b975203a" providerId="ADAL" clId="{810A31DF-6BE0-48EA-B552-213D125D420D}" dt="2021-11-30T15:00:57.801" v="6122" actId="1076"/>
          <ac:grpSpMkLst>
            <pc:docMk/>
            <pc:sldMk cId="3973111315" sldId="354"/>
            <ac:grpSpMk id="62" creationId="{59349438-61B8-4959-93D9-A259A78D6BF2}"/>
          </ac:grpSpMkLst>
        </pc:grpChg>
        <pc:grpChg chg="mod">
          <ac:chgData name="Catho Jacobs" userId="e679439b-12e0-4690-9b84-caf9b975203a" providerId="ADAL" clId="{810A31DF-6BE0-48EA-B552-213D125D420D}" dt="2021-11-30T15:00:34.833" v="6118" actId="1076"/>
          <ac:grpSpMkLst>
            <pc:docMk/>
            <pc:sldMk cId="3973111315" sldId="354"/>
            <ac:grpSpMk id="95" creationId="{85EAF0A4-CBC3-429B-9D76-38C78F1867B7}"/>
          </ac:grpSpMkLst>
        </pc:grpChg>
        <pc:picChg chg="mod">
          <ac:chgData name="Catho Jacobs" userId="e679439b-12e0-4690-9b84-caf9b975203a" providerId="ADAL" clId="{810A31DF-6BE0-48EA-B552-213D125D420D}" dt="2021-11-30T15:00:41.833" v="6120" actId="1076"/>
          <ac:picMkLst>
            <pc:docMk/>
            <pc:sldMk cId="3973111315" sldId="354"/>
            <ac:picMk id="159" creationId="{0F0A9E3D-9EEC-4960-B28A-844BE40C2515}"/>
          </ac:picMkLst>
        </pc:picChg>
        <pc:picChg chg="mod">
          <ac:chgData name="Catho Jacobs" userId="e679439b-12e0-4690-9b84-caf9b975203a" providerId="ADAL" clId="{810A31DF-6BE0-48EA-B552-213D125D420D}" dt="2021-11-30T15:00:39.697" v="6119" actId="1076"/>
          <ac:picMkLst>
            <pc:docMk/>
            <pc:sldMk cId="3973111315" sldId="354"/>
            <ac:picMk id="180" creationId="{1DACF7F4-D32E-485B-854D-641FEFDB5025}"/>
          </ac:picMkLst>
        </pc:picChg>
      </pc:sldChg>
      <pc:sldChg chg="addSp delSp modSp add del mod">
        <pc:chgData name="Catho Jacobs" userId="e679439b-12e0-4690-9b84-caf9b975203a" providerId="ADAL" clId="{810A31DF-6BE0-48EA-B552-213D125D420D}" dt="2021-11-30T14:59:55.853" v="6116" actId="47"/>
        <pc:sldMkLst>
          <pc:docMk/>
          <pc:sldMk cId="1819689599" sldId="355"/>
        </pc:sldMkLst>
        <pc:spChg chg="del">
          <ac:chgData name="Catho Jacobs" userId="e679439b-12e0-4690-9b84-caf9b975203a" providerId="ADAL" clId="{810A31DF-6BE0-48EA-B552-213D125D420D}" dt="2021-11-22T11:31:48.460" v="2833" actId="478"/>
          <ac:spMkLst>
            <pc:docMk/>
            <pc:sldMk cId="1819689599" sldId="355"/>
            <ac:spMk id="3" creationId="{6A1E071B-865D-4BFF-A947-6F4CC9E3CA67}"/>
          </ac:spMkLst>
        </pc:spChg>
        <pc:spChg chg="mod">
          <ac:chgData name="Catho Jacobs" userId="e679439b-12e0-4690-9b84-caf9b975203a" providerId="ADAL" clId="{810A31DF-6BE0-48EA-B552-213D125D420D}" dt="2021-11-22T11:31:12.659" v="2816"/>
          <ac:spMkLst>
            <pc:docMk/>
            <pc:sldMk cId="1819689599" sldId="355"/>
            <ac:spMk id="21" creationId="{F614ED69-0AE4-492A-9417-7ACE2BC292A5}"/>
          </ac:spMkLst>
        </pc:spChg>
        <pc:spChg chg="del mod">
          <ac:chgData name="Catho Jacobs" userId="e679439b-12e0-4690-9b84-caf9b975203a" providerId="ADAL" clId="{810A31DF-6BE0-48EA-B552-213D125D420D}" dt="2021-11-22T11:32:04.085" v="2838" actId="478"/>
          <ac:spMkLst>
            <pc:docMk/>
            <pc:sldMk cId="1819689599" sldId="355"/>
            <ac:spMk id="26" creationId="{953667E8-DB24-4ADB-BCA7-F9AA6C87AC67}"/>
          </ac:spMkLst>
        </pc:spChg>
        <pc:spChg chg="del mod">
          <ac:chgData name="Catho Jacobs" userId="e679439b-12e0-4690-9b84-caf9b975203a" providerId="ADAL" clId="{810A31DF-6BE0-48EA-B552-213D125D420D}" dt="2021-11-22T11:32:02.058" v="2837" actId="478"/>
          <ac:spMkLst>
            <pc:docMk/>
            <pc:sldMk cId="1819689599" sldId="355"/>
            <ac:spMk id="27" creationId="{9BF02C45-C059-4DE5-8F4B-D550AF0DCE98}"/>
          </ac:spMkLst>
        </pc:spChg>
        <pc:spChg chg="del">
          <ac:chgData name="Catho Jacobs" userId="e679439b-12e0-4690-9b84-caf9b975203a" providerId="ADAL" clId="{810A31DF-6BE0-48EA-B552-213D125D420D}" dt="2021-11-22T11:31:58.342" v="2835" actId="478"/>
          <ac:spMkLst>
            <pc:docMk/>
            <pc:sldMk cId="1819689599" sldId="355"/>
            <ac:spMk id="29" creationId="{566899BE-1B6D-4128-85C7-C6276A7E9115}"/>
          </ac:spMkLst>
        </pc:spChg>
        <pc:spChg chg="del">
          <ac:chgData name="Catho Jacobs" userId="e679439b-12e0-4690-9b84-caf9b975203a" providerId="ADAL" clId="{810A31DF-6BE0-48EA-B552-213D125D420D}" dt="2021-11-22T11:32:00.341" v="2836" actId="478"/>
          <ac:spMkLst>
            <pc:docMk/>
            <pc:sldMk cId="1819689599" sldId="355"/>
            <ac:spMk id="30" creationId="{CC6C46E4-E2C6-47F7-85B0-F9EFED80222B}"/>
          </ac:spMkLst>
        </pc:spChg>
        <pc:spChg chg="mod">
          <ac:chgData name="Catho Jacobs" userId="e679439b-12e0-4690-9b84-caf9b975203a" providerId="ADAL" clId="{810A31DF-6BE0-48EA-B552-213D125D420D}" dt="2021-11-22T11:31:54.114" v="2834" actId="1076"/>
          <ac:spMkLst>
            <pc:docMk/>
            <pc:sldMk cId="1819689599" sldId="355"/>
            <ac:spMk id="33" creationId="{BB0429E8-883E-4BE2-8AAD-127E9C512BB3}"/>
          </ac:spMkLst>
        </pc:spChg>
        <pc:spChg chg="mod">
          <ac:chgData name="Catho Jacobs" userId="e679439b-12e0-4690-9b84-caf9b975203a" providerId="ADAL" clId="{810A31DF-6BE0-48EA-B552-213D125D420D}" dt="2021-11-22T11:31:13.242" v="2817"/>
          <ac:spMkLst>
            <pc:docMk/>
            <pc:sldMk cId="1819689599" sldId="355"/>
            <ac:spMk id="34" creationId="{1F8D6B58-0F17-44A6-8DA9-18BB1B3EA4E0}"/>
          </ac:spMkLst>
        </pc:spChg>
        <pc:spChg chg="mod">
          <ac:chgData name="Catho Jacobs" userId="e679439b-12e0-4690-9b84-caf9b975203a" providerId="ADAL" clId="{810A31DF-6BE0-48EA-B552-213D125D420D}" dt="2021-11-22T11:31:17.978" v="2819"/>
          <ac:spMkLst>
            <pc:docMk/>
            <pc:sldMk cId="1819689599" sldId="355"/>
            <ac:spMk id="39" creationId="{06257B9B-9D40-4339-8FBB-5BFD3E990783}"/>
          </ac:spMkLst>
        </pc:spChg>
        <pc:spChg chg="mod">
          <ac:chgData name="Catho Jacobs" userId="e679439b-12e0-4690-9b84-caf9b975203a" providerId="ADAL" clId="{810A31DF-6BE0-48EA-B552-213D125D420D}" dt="2021-11-22T11:31:21.550" v="2821"/>
          <ac:spMkLst>
            <pc:docMk/>
            <pc:sldMk cId="1819689599" sldId="355"/>
            <ac:spMk id="43" creationId="{FB0A4F87-4227-4F54-9CC9-BD98642E40D4}"/>
          </ac:spMkLst>
        </pc:spChg>
        <pc:spChg chg="add mod">
          <ac:chgData name="Catho Jacobs" userId="e679439b-12e0-4690-9b84-caf9b975203a" providerId="ADAL" clId="{810A31DF-6BE0-48EA-B552-213D125D420D}" dt="2021-11-22T11:31:46.676" v="2832" actId="1076"/>
          <ac:spMkLst>
            <pc:docMk/>
            <pc:sldMk cId="1819689599" sldId="355"/>
            <ac:spMk id="45" creationId="{2E81C3FC-4A47-4B1E-90AC-CD2B12B3BB2C}"/>
          </ac:spMkLst>
        </pc:spChg>
        <pc:grpChg chg="add mod">
          <ac:chgData name="Catho Jacobs" userId="e679439b-12e0-4690-9b84-caf9b975203a" providerId="ADAL" clId="{810A31DF-6BE0-48EA-B552-213D125D420D}" dt="2021-11-22T11:31:12.659" v="2816"/>
          <ac:grpSpMkLst>
            <pc:docMk/>
            <pc:sldMk cId="1819689599" sldId="355"/>
            <ac:grpSpMk id="19" creationId="{AFAABA01-AEB3-4C89-A635-5865BFD36397}"/>
          </ac:grpSpMkLst>
        </pc:grpChg>
        <pc:grpChg chg="add mod">
          <ac:chgData name="Catho Jacobs" userId="e679439b-12e0-4690-9b84-caf9b975203a" providerId="ADAL" clId="{810A31DF-6BE0-48EA-B552-213D125D420D}" dt="2021-11-22T11:31:17.571" v="2818" actId="1076"/>
          <ac:grpSpMkLst>
            <pc:docMk/>
            <pc:sldMk cId="1819689599" sldId="355"/>
            <ac:grpSpMk id="31" creationId="{09BA40F7-CC9C-4D1E-8290-5C6AC8AB2A67}"/>
          </ac:grpSpMkLst>
        </pc:grpChg>
        <pc:grpChg chg="add mod">
          <ac:chgData name="Catho Jacobs" userId="e679439b-12e0-4690-9b84-caf9b975203a" providerId="ADAL" clId="{810A31DF-6BE0-48EA-B552-213D125D420D}" dt="2021-11-22T11:31:28.346" v="2823" actId="1076"/>
          <ac:grpSpMkLst>
            <pc:docMk/>
            <pc:sldMk cId="1819689599" sldId="355"/>
            <ac:grpSpMk id="36" creationId="{CE5A95A4-5DC6-40FF-8AB7-8E2A0C0FE4BD}"/>
          </ac:grpSpMkLst>
        </pc:grpChg>
        <pc:grpChg chg="add mod">
          <ac:chgData name="Catho Jacobs" userId="e679439b-12e0-4690-9b84-caf9b975203a" providerId="ADAL" clId="{810A31DF-6BE0-48EA-B552-213D125D420D}" dt="2021-11-22T11:31:25.996" v="2822" actId="1076"/>
          <ac:grpSpMkLst>
            <pc:docMk/>
            <pc:sldMk cId="1819689599" sldId="355"/>
            <ac:grpSpMk id="41" creationId="{7827E4F5-D59C-4288-B9C2-7CC1518A294C}"/>
          </ac:grpSpMkLst>
        </pc:grpChg>
        <pc:picChg chg="mod">
          <ac:chgData name="Catho Jacobs" userId="e679439b-12e0-4690-9b84-caf9b975203a" providerId="ADAL" clId="{810A31DF-6BE0-48EA-B552-213D125D420D}" dt="2021-11-22T11:31:12.659" v="2816"/>
          <ac:picMkLst>
            <pc:docMk/>
            <pc:sldMk cId="1819689599" sldId="355"/>
            <ac:picMk id="20" creationId="{712A8CE7-4C31-4FA8-9C44-533C03D6889C}"/>
          </ac:picMkLst>
        </pc:picChg>
        <pc:picChg chg="add mod">
          <ac:chgData name="Catho Jacobs" userId="e679439b-12e0-4690-9b84-caf9b975203a" providerId="ADAL" clId="{810A31DF-6BE0-48EA-B552-213D125D420D}" dt="2021-11-22T11:31:12.659" v="2816"/>
          <ac:picMkLst>
            <pc:docMk/>
            <pc:sldMk cId="1819689599" sldId="355"/>
            <ac:picMk id="22" creationId="{A4B5506B-5AA5-4B75-8502-08C7ABE529DE}"/>
          </ac:picMkLst>
        </pc:picChg>
        <pc:picChg chg="mod">
          <ac:chgData name="Catho Jacobs" userId="e679439b-12e0-4690-9b84-caf9b975203a" providerId="ADAL" clId="{810A31DF-6BE0-48EA-B552-213D125D420D}" dt="2021-11-22T11:31:13.242" v="2817"/>
          <ac:picMkLst>
            <pc:docMk/>
            <pc:sldMk cId="1819689599" sldId="355"/>
            <ac:picMk id="32" creationId="{EA5C28EE-DE28-445A-ABA0-95864D8B9A6B}"/>
          </ac:picMkLst>
        </pc:picChg>
        <pc:picChg chg="add mod">
          <ac:chgData name="Catho Jacobs" userId="e679439b-12e0-4690-9b84-caf9b975203a" providerId="ADAL" clId="{810A31DF-6BE0-48EA-B552-213D125D420D}" dt="2021-11-22T11:31:17.571" v="2818" actId="1076"/>
          <ac:picMkLst>
            <pc:docMk/>
            <pc:sldMk cId="1819689599" sldId="355"/>
            <ac:picMk id="35" creationId="{6A255885-0BA2-4D47-823B-2BD329E0584A}"/>
          </ac:picMkLst>
        </pc:picChg>
        <pc:picChg chg="mod">
          <ac:chgData name="Catho Jacobs" userId="e679439b-12e0-4690-9b84-caf9b975203a" providerId="ADAL" clId="{810A31DF-6BE0-48EA-B552-213D125D420D}" dt="2021-11-22T11:31:17.978" v="2819"/>
          <ac:picMkLst>
            <pc:docMk/>
            <pc:sldMk cId="1819689599" sldId="355"/>
            <ac:picMk id="37" creationId="{267F5605-1854-4237-A49E-1C1A04C37849}"/>
          </ac:picMkLst>
        </pc:picChg>
        <pc:picChg chg="add mod">
          <ac:chgData name="Catho Jacobs" userId="e679439b-12e0-4690-9b84-caf9b975203a" providerId="ADAL" clId="{810A31DF-6BE0-48EA-B552-213D125D420D}" dt="2021-11-22T11:31:28.346" v="2823" actId="1076"/>
          <ac:picMkLst>
            <pc:docMk/>
            <pc:sldMk cId="1819689599" sldId="355"/>
            <ac:picMk id="40" creationId="{6CFEFE6E-3E1D-4179-BF6F-A07863B9711E}"/>
          </ac:picMkLst>
        </pc:picChg>
        <pc:picChg chg="mod">
          <ac:chgData name="Catho Jacobs" userId="e679439b-12e0-4690-9b84-caf9b975203a" providerId="ADAL" clId="{810A31DF-6BE0-48EA-B552-213D125D420D}" dt="2021-11-22T11:31:21.550" v="2821"/>
          <ac:picMkLst>
            <pc:docMk/>
            <pc:sldMk cId="1819689599" sldId="355"/>
            <ac:picMk id="42" creationId="{00932C15-0E76-47DB-B536-DE36C390A5E5}"/>
          </ac:picMkLst>
        </pc:picChg>
        <pc:picChg chg="add mod">
          <ac:chgData name="Catho Jacobs" userId="e679439b-12e0-4690-9b84-caf9b975203a" providerId="ADAL" clId="{810A31DF-6BE0-48EA-B552-213D125D420D}" dt="2021-11-22T11:31:25.996" v="2822" actId="1076"/>
          <ac:picMkLst>
            <pc:docMk/>
            <pc:sldMk cId="1819689599" sldId="355"/>
            <ac:picMk id="44" creationId="{8076234E-53DA-4F39-B0D5-798CCA968EF6}"/>
          </ac:picMkLst>
        </pc:picChg>
      </pc:sldChg>
      <pc:sldChg chg="modSp add mod modNotesTx">
        <pc:chgData name="Catho Jacobs" userId="e679439b-12e0-4690-9b84-caf9b975203a" providerId="ADAL" clId="{810A31DF-6BE0-48EA-B552-213D125D420D}" dt="2021-12-20T11:03:45.420" v="6263" actId="20577"/>
        <pc:sldMkLst>
          <pc:docMk/>
          <pc:sldMk cId="854315190" sldId="356"/>
        </pc:sldMkLst>
        <pc:spChg chg="mod">
          <ac:chgData name="Catho Jacobs" userId="e679439b-12e0-4690-9b84-caf9b975203a" providerId="ADAL" clId="{810A31DF-6BE0-48EA-B552-213D125D420D}" dt="2021-11-22T11:36:08.594" v="3424" actId="20577"/>
          <ac:spMkLst>
            <pc:docMk/>
            <pc:sldMk cId="854315190" sldId="356"/>
            <ac:spMk id="9" creationId="{8CA1AC4B-9C36-4C2A-B84E-CFB6FB5EABB0}"/>
          </ac:spMkLst>
        </pc:spChg>
      </pc:sldChg>
      <pc:sldChg chg="addSp delSp modSp add mod">
        <pc:chgData name="Catho Jacobs" userId="e679439b-12e0-4690-9b84-caf9b975203a" providerId="ADAL" clId="{810A31DF-6BE0-48EA-B552-213D125D420D}" dt="2021-11-22T11:38:03.568" v="3504" actId="1076"/>
        <pc:sldMkLst>
          <pc:docMk/>
          <pc:sldMk cId="2511283692" sldId="357"/>
        </pc:sldMkLst>
        <pc:spChg chg="add del">
          <ac:chgData name="Catho Jacobs" userId="e679439b-12e0-4690-9b84-caf9b975203a" providerId="ADAL" clId="{810A31DF-6BE0-48EA-B552-213D125D420D}" dt="2021-11-22T11:37:06.846" v="3487"/>
          <ac:spMkLst>
            <pc:docMk/>
            <pc:sldMk cId="2511283692" sldId="357"/>
            <ac:spMk id="2" creationId="{A6AB6C0D-EE3A-47C6-B47B-6590D67078C3}"/>
          </ac:spMkLst>
        </pc:spChg>
        <pc:spChg chg="add del">
          <ac:chgData name="Catho Jacobs" userId="e679439b-12e0-4690-9b84-caf9b975203a" providerId="ADAL" clId="{810A31DF-6BE0-48EA-B552-213D125D420D}" dt="2021-11-22T11:37:06.846" v="3487"/>
          <ac:spMkLst>
            <pc:docMk/>
            <pc:sldMk cId="2511283692" sldId="357"/>
            <ac:spMk id="3" creationId="{F21CC891-6B14-46B4-9705-122B6542FE21}"/>
          </ac:spMkLst>
        </pc:spChg>
        <pc:spChg chg="mod">
          <ac:chgData name="Catho Jacobs" userId="e679439b-12e0-4690-9b84-caf9b975203a" providerId="ADAL" clId="{810A31DF-6BE0-48EA-B552-213D125D420D}" dt="2021-11-22T11:37:59.787" v="3503" actId="20577"/>
          <ac:spMkLst>
            <pc:docMk/>
            <pc:sldMk cId="2511283692" sldId="357"/>
            <ac:spMk id="4" creationId="{00000000-0000-0000-0000-000000000000}"/>
          </ac:spMkLst>
        </pc:spChg>
        <pc:spChg chg="add del">
          <ac:chgData name="Catho Jacobs" userId="e679439b-12e0-4690-9b84-caf9b975203a" providerId="ADAL" clId="{810A31DF-6BE0-48EA-B552-213D125D420D}" dt="2021-11-22T11:37:06.846" v="3487"/>
          <ac:spMkLst>
            <pc:docMk/>
            <pc:sldMk cId="2511283692" sldId="357"/>
            <ac:spMk id="5" creationId="{4D6E41CD-9BD7-44C3-97F1-553C27B779FF}"/>
          </ac:spMkLst>
        </pc:spChg>
        <pc:spChg chg="mod">
          <ac:chgData name="Catho Jacobs" userId="e679439b-12e0-4690-9b84-caf9b975203a" providerId="ADAL" clId="{810A31DF-6BE0-48EA-B552-213D125D420D}" dt="2021-11-22T11:38:03.568" v="3504" actId="1076"/>
          <ac:spMkLst>
            <pc:docMk/>
            <pc:sldMk cId="2511283692" sldId="357"/>
            <ac:spMk id="18" creationId="{BE8B628A-6AD0-4A4A-80AD-C93A68D0B49B}"/>
          </ac:spMkLst>
        </pc:spChg>
      </pc:sldChg>
      <pc:sldChg chg="new del">
        <pc:chgData name="Catho Jacobs" userId="e679439b-12e0-4690-9b84-caf9b975203a" providerId="ADAL" clId="{810A31DF-6BE0-48EA-B552-213D125D420D}" dt="2021-11-22T11:36:32.260" v="3426" actId="47"/>
        <pc:sldMkLst>
          <pc:docMk/>
          <pc:sldMk cId="3926704790" sldId="357"/>
        </pc:sldMkLst>
      </pc:sldChg>
      <pc:sldChg chg="new del">
        <pc:chgData name="Catho Jacobs" userId="e679439b-12e0-4690-9b84-caf9b975203a" providerId="ADAL" clId="{810A31DF-6BE0-48EA-B552-213D125D420D}" dt="2021-11-22T11:38:19.038" v="3508" actId="47"/>
        <pc:sldMkLst>
          <pc:docMk/>
          <pc:sldMk cId="3325179425" sldId="358"/>
        </pc:sldMkLst>
      </pc:sldChg>
      <pc:sldChg chg="addSp delSp modSp add mod">
        <pc:chgData name="Catho Jacobs" userId="e679439b-12e0-4690-9b84-caf9b975203a" providerId="ADAL" clId="{810A31DF-6BE0-48EA-B552-213D125D420D}" dt="2021-11-30T15:15:11.234" v="6145" actId="20577"/>
        <pc:sldMkLst>
          <pc:docMk/>
          <pc:sldMk cId="3748016515" sldId="359"/>
        </pc:sldMkLst>
        <pc:spChg chg="del">
          <ac:chgData name="Catho Jacobs" userId="e679439b-12e0-4690-9b84-caf9b975203a" providerId="ADAL" clId="{810A31DF-6BE0-48EA-B552-213D125D420D}" dt="2021-11-22T11:38:16.348" v="3507" actId="478"/>
          <ac:spMkLst>
            <pc:docMk/>
            <pc:sldMk cId="3748016515" sldId="359"/>
            <ac:spMk id="18" creationId="{BE8B628A-6AD0-4A4A-80AD-C93A68D0B49B}"/>
          </ac:spMkLst>
        </pc:spChg>
        <pc:graphicFrameChg chg="add mod modGraphic">
          <ac:chgData name="Catho Jacobs" userId="e679439b-12e0-4690-9b84-caf9b975203a" providerId="ADAL" clId="{810A31DF-6BE0-48EA-B552-213D125D420D}" dt="2021-11-30T15:15:11.234" v="6145" actId="20577"/>
          <ac:graphicFrameMkLst>
            <pc:docMk/>
            <pc:sldMk cId="3748016515" sldId="359"/>
            <ac:graphicFrameMk id="2" creationId="{7D851EC6-A7E4-45D7-9EEC-BA79ACC4DE8B}"/>
          </ac:graphicFrameMkLst>
        </pc:graphicFrameChg>
        <pc:graphicFrameChg chg="add del mod">
          <ac:chgData name="Catho Jacobs" userId="e679439b-12e0-4690-9b84-caf9b975203a" providerId="ADAL" clId="{810A31DF-6BE0-48EA-B552-213D125D420D}" dt="2021-11-22T11:46:22.031" v="3908"/>
          <ac:graphicFrameMkLst>
            <pc:docMk/>
            <pc:sldMk cId="3748016515" sldId="359"/>
            <ac:graphicFrameMk id="3" creationId="{23FD6670-C8BF-4757-9C10-3E1EFF55CE8D}"/>
          </ac:graphicFrameMkLst>
        </pc:graphicFrameChg>
      </pc:sldChg>
      <pc:sldChg chg="modSp new del mod">
        <pc:chgData name="Catho Jacobs" userId="e679439b-12e0-4690-9b84-caf9b975203a" providerId="ADAL" clId="{810A31DF-6BE0-48EA-B552-213D125D420D}" dt="2021-11-22T13:05:56.619" v="4233" actId="2696"/>
        <pc:sldMkLst>
          <pc:docMk/>
          <pc:sldMk cId="1120033677" sldId="360"/>
        </pc:sldMkLst>
        <pc:spChg chg="mod">
          <ac:chgData name="Catho Jacobs" userId="e679439b-12e0-4690-9b84-caf9b975203a" providerId="ADAL" clId="{810A31DF-6BE0-48EA-B552-213D125D420D}" dt="2021-11-22T11:45:15.539" v="3905" actId="13926"/>
          <ac:spMkLst>
            <pc:docMk/>
            <pc:sldMk cId="1120033677" sldId="360"/>
            <ac:spMk id="3" creationId="{C07DEA9F-C0DA-4FF3-8DB8-2CFAEF5D25BE}"/>
          </ac:spMkLst>
        </pc:spChg>
      </pc:sldChg>
      <pc:sldChg chg="add del">
        <pc:chgData name="Catho Jacobs" userId="e679439b-12e0-4690-9b84-caf9b975203a" providerId="ADAL" clId="{810A31DF-6BE0-48EA-B552-213D125D420D}" dt="2021-11-22T13:09:43.301" v="4323" actId="47"/>
        <pc:sldMkLst>
          <pc:docMk/>
          <pc:sldMk cId="2996496321" sldId="360"/>
        </pc:sldMkLst>
      </pc:sldChg>
      <pc:sldChg chg="add del modNotesTx">
        <pc:chgData name="Catho Jacobs" userId="e679439b-12e0-4690-9b84-caf9b975203a" providerId="ADAL" clId="{810A31DF-6BE0-48EA-B552-213D125D420D}" dt="2021-12-20T11:03:41.806" v="6261" actId="20577"/>
        <pc:sldMkLst>
          <pc:docMk/>
          <pc:sldMk cId="2916942874" sldId="361"/>
        </pc:sldMkLst>
      </pc:sldChg>
      <pc:sldChg chg="modSp add del mod">
        <pc:chgData name="Catho Jacobs" userId="e679439b-12e0-4690-9b84-caf9b975203a" providerId="ADAL" clId="{810A31DF-6BE0-48EA-B552-213D125D420D}" dt="2021-11-30T14:41:25.002" v="6085" actId="2696"/>
        <pc:sldMkLst>
          <pc:docMk/>
          <pc:sldMk cId="3509428006" sldId="361"/>
        </pc:sldMkLst>
        <pc:spChg chg="mod">
          <ac:chgData name="Catho Jacobs" userId="e679439b-12e0-4690-9b84-caf9b975203a" providerId="ADAL" clId="{810A31DF-6BE0-48EA-B552-213D125D420D}" dt="2021-11-22T13:05:51.835" v="4232" actId="20577"/>
          <ac:spMkLst>
            <pc:docMk/>
            <pc:sldMk cId="3509428006" sldId="361"/>
            <ac:spMk id="9" creationId="{8CA1AC4B-9C36-4C2A-B84E-CFB6FB5EABB0}"/>
          </ac:spMkLst>
        </pc:spChg>
      </pc:sldChg>
      <pc:sldChg chg="add del">
        <pc:chgData name="Catho Jacobs" userId="e679439b-12e0-4690-9b84-caf9b975203a" providerId="ADAL" clId="{810A31DF-6BE0-48EA-B552-213D125D420D}" dt="2021-11-30T14:43:46.538" v="6099"/>
        <pc:sldMkLst>
          <pc:docMk/>
          <pc:sldMk cId="98300686" sldId="362"/>
        </pc:sldMkLst>
      </pc:sldChg>
      <pc:sldChg chg="addSp delSp modSp add del mod">
        <pc:chgData name="Catho Jacobs" userId="e679439b-12e0-4690-9b84-caf9b975203a" providerId="ADAL" clId="{810A31DF-6BE0-48EA-B552-213D125D420D}" dt="2021-11-30T14:41:25.002" v="6085" actId="2696"/>
        <pc:sldMkLst>
          <pc:docMk/>
          <pc:sldMk cId="2588109849" sldId="362"/>
        </pc:sldMkLst>
        <pc:spChg chg="mod">
          <ac:chgData name="Catho Jacobs" userId="e679439b-12e0-4690-9b84-caf9b975203a" providerId="ADAL" clId="{810A31DF-6BE0-48EA-B552-213D125D420D}" dt="2021-11-22T13:06:13.338" v="4252" actId="20577"/>
          <ac:spMkLst>
            <pc:docMk/>
            <pc:sldMk cId="2588109849" sldId="362"/>
            <ac:spMk id="4" creationId="{00000000-0000-0000-0000-000000000000}"/>
          </ac:spMkLst>
        </pc:spChg>
        <pc:spChg chg="del mod">
          <ac:chgData name="Catho Jacobs" userId="e679439b-12e0-4690-9b84-caf9b975203a" providerId="ADAL" clId="{810A31DF-6BE0-48EA-B552-213D125D420D}" dt="2021-11-22T13:06:14.754" v="4254"/>
          <ac:spMkLst>
            <pc:docMk/>
            <pc:sldMk cId="2588109849" sldId="362"/>
            <ac:spMk id="18" creationId="{BE8B628A-6AD0-4A4A-80AD-C93A68D0B49B}"/>
          </ac:spMkLst>
        </pc:spChg>
        <pc:picChg chg="add mod">
          <ac:chgData name="Catho Jacobs" userId="e679439b-12e0-4690-9b84-caf9b975203a" providerId="ADAL" clId="{810A31DF-6BE0-48EA-B552-213D125D420D}" dt="2021-11-22T13:07:55.040" v="4285" actId="1076"/>
          <ac:picMkLst>
            <pc:docMk/>
            <pc:sldMk cId="2588109849" sldId="362"/>
            <ac:picMk id="8" creationId="{7940FCF2-FFF0-4BEB-A50B-06B6E2340D13}"/>
          </ac:picMkLst>
        </pc:picChg>
        <pc:picChg chg="add mod">
          <ac:chgData name="Catho Jacobs" userId="e679439b-12e0-4690-9b84-caf9b975203a" providerId="ADAL" clId="{810A31DF-6BE0-48EA-B552-213D125D420D}" dt="2021-11-22T13:07:52.143" v="4284" actId="1076"/>
          <ac:picMkLst>
            <pc:docMk/>
            <pc:sldMk cId="2588109849" sldId="362"/>
            <ac:picMk id="9" creationId="{2A5305EF-E3C6-4F85-858D-43A49E5690A3}"/>
          </ac:picMkLst>
        </pc:picChg>
        <pc:picChg chg="add mod">
          <ac:chgData name="Catho Jacobs" userId="e679439b-12e0-4690-9b84-caf9b975203a" providerId="ADAL" clId="{810A31DF-6BE0-48EA-B552-213D125D420D}" dt="2021-11-22T13:07:49.840" v="4283" actId="1076"/>
          <ac:picMkLst>
            <pc:docMk/>
            <pc:sldMk cId="2588109849" sldId="362"/>
            <ac:picMk id="12" creationId="{3F03B723-9472-46B2-99FA-E8D3C8E8BD07}"/>
          </ac:picMkLst>
        </pc:picChg>
        <pc:picChg chg="add mod">
          <ac:chgData name="Catho Jacobs" userId="e679439b-12e0-4690-9b84-caf9b975203a" providerId="ADAL" clId="{810A31DF-6BE0-48EA-B552-213D125D420D}" dt="2021-11-22T13:07:40.160" v="4281" actId="1076"/>
          <ac:picMkLst>
            <pc:docMk/>
            <pc:sldMk cId="2588109849" sldId="362"/>
            <ac:picMk id="13" creationId="{AB2ACF11-EFDA-4F7D-82AA-0F5675D19EB8}"/>
          </ac:picMkLst>
        </pc:picChg>
        <pc:picChg chg="add mod">
          <ac:chgData name="Catho Jacobs" userId="e679439b-12e0-4690-9b84-caf9b975203a" providerId="ADAL" clId="{810A31DF-6BE0-48EA-B552-213D125D420D}" dt="2021-11-22T13:07:42.648" v="4282" actId="1076"/>
          <ac:picMkLst>
            <pc:docMk/>
            <pc:sldMk cId="2588109849" sldId="362"/>
            <ac:picMk id="15" creationId="{12AA65E3-5893-4069-B88B-B8EA5014935F}"/>
          </ac:picMkLst>
        </pc:picChg>
        <pc:picChg chg="add mod">
          <ac:chgData name="Catho Jacobs" userId="e679439b-12e0-4690-9b84-caf9b975203a" providerId="ADAL" clId="{810A31DF-6BE0-48EA-B552-213D125D420D}" dt="2021-11-22T13:07:35.536" v="4279" actId="1076"/>
          <ac:picMkLst>
            <pc:docMk/>
            <pc:sldMk cId="2588109849" sldId="362"/>
            <ac:picMk id="16" creationId="{FD018CF6-5F0C-4C34-9326-9F28FCAD4A50}"/>
          </ac:picMkLst>
        </pc:picChg>
      </pc:sldChg>
      <pc:sldChg chg="add del">
        <pc:chgData name="Catho Jacobs" userId="e679439b-12e0-4690-9b84-caf9b975203a" providerId="ADAL" clId="{810A31DF-6BE0-48EA-B552-213D125D420D}" dt="2021-11-30T14:43:46.538" v="6099"/>
        <pc:sldMkLst>
          <pc:docMk/>
          <pc:sldMk cId="1843530564" sldId="363"/>
        </pc:sldMkLst>
      </pc:sldChg>
      <pc:sldChg chg="addSp delSp modSp add del mod">
        <pc:chgData name="Catho Jacobs" userId="e679439b-12e0-4690-9b84-caf9b975203a" providerId="ADAL" clId="{810A31DF-6BE0-48EA-B552-213D125D420D}" dt="2021-11-30T14:41:25.002" v="6085" actId="2696"/>
        <pc:sldMkLst>
          <pc:docMk/>
          <pc:sldMk cId="3027365863" sldId="363"/>
        </pc:sldMkLst>
        <pc:spChg chg="mod">
          <ac:chgData name="Catho Jacobs" userId="e679439b-12e0-4690-9b84-caf9b975203a" providerId="ADAL" clId="{810A31DF-6BE0-48EA-B552-213D125D420D}" dt="2021-11-22T13:09:53.881" v="4335" actId="20577"/>
          <ac:spMkLst>
            <pc:docMk/>
            <pc:sldMk cId="3027365863" sldId="363"/>
            <ac:spMk id="4" creationId="{00000000-0000-0000-0000-000000000000}"/>
          </ac:spMkLst>
        </pc:spChg>
        <pc:picChg chg="del">
          <ac:chgData name="Catho Jacobs" userId="e679439b-12e0-4690-9b84-caf9b975203a" providerId="ADAL" clId="{810A31DF-6BE0-48EA-B552-213D125D420D}" dt="2021-11-22T13:08:21.681" v="4293" actId="478"/>
          <ac:picMkLst>
            <pc:docMk/>
            <pc:sldMk cId="3027365863" sldId="363"/>
            <ac:picMk id="8" creationId="{7940FCF2-FFF0-4BEB-A50B-06B6E2340D13}"/>
          </ac:picMkLst>
        </pc:picChg>
        <pc:picChg chg="del">
          <ac:chgData name="Catho Jacobs" userId="e679439b-12e0-4690-9b84-caf9b975203a" providerId="ADAL" clId="{810A31DF-6BE0-48EA-B552-213D125D420D}" dt="2021-11-22T13:08:22.301" v="4294" actId="478"/>
          <ac:picMkLst>
            <pc:docMk/>
            <pc:sldMk cId="3027365863" sldId="363"/>
            <ac:picMk id="9" creationId="{2A5305EF-E3C6-4F85-858D-43A49E5690A3}"/>
          </ac:picMkLst>
        </pc:picChg>
        <pc:picChg chg="del">
          <ac:chgData name="Catho Jacobs" userId="e679439b-12e0-4690-9b84-caf9b975203a" providerId="ADAL" clId="{810A31DF-6BE0-48EA-B552-213D125D420D}" dt="2021-11-22T13:08:22.821" v="4295" actId="478"/>
          <ac:picMkLst>
            <pc:docMk/>
            <pc:sldMk cId="3027365863" sldId="363"/>
            <ac:picMk id="12" creationId="{3F03B723-9472-46B2-99FA-E8D3C8E8BD07}"/>
          </ac:picMkLst>
        </pc:picChg>
        <pc:picChg chg="del">
          <ac:chgData name="Catho Jacobs" userId="e679439b-12e0-4690-9b84-caf9b975203a" providerId="ADAL" clId="{810A31DF-6BE0-48EA-B552-213D125D420D}" dt="2021-11-22T13:08:23.451" v="4296" actId="478"/>
          <ac:picMkLst>
            <pc:docMk/>
            <pc:sldMk cId="3027365863" sldId="363"/>
            <ac:picMk id="13" creationId="{AB2ACF11-EFDA-4F7D-82AA-0F5675D19EB8}"/>
          </ac:picMkLst>
        </pc:picChg>
        <pc:picChg chg="del">
          <ac:chgData name="Catho Jacobs" userId="e679439b-12e0-4690-9b84-caf9b975203a" providerId="ADAL" clId="{810A31DF-6BE0-48EA-B552-213D125D420D}" dt="2021-11-22T13:08:23.906" v="4297" actId="478"/>
          <ac:picMkLst>
            <pc:docMk/>
            <pc:sldMk cId="3027365863" sldId="363"/>
            <ac:picMk id="15" creationId="{12AA65E3-5893-4069-B88B-B8EA5014935F}"/>
          </ac:picMkLst>
        </pc:picChg>
        <pc:picChg chg="del">
          <ac:chgData name="Catho Jacobs" userId="e679439b-12e0-4690-9b84-caf9b975203a" providerId="ADAL" clId="{810A31DF-6BE0-48EA-B552-213D125D420D}" dt="2021-11-22T13:08:24.583" v="4298" actId="478"/>
          <ac:picMkLst>
            <pc:docMk/>
            <pc:sldMk cId="3027365863" sldId="363"/>
            <ac:picMk id="16" creationId="{FD018CF6-5F0C-4C34-9326-9F28FCAD4A50}"/>
          </ac:picMkLst>
        </pc:picChg>
        <pc:picChg chg="add del mod">
          <ac:chgData name="Catho Jacobs" userId="e679439b-12e0-4690-9b84-caf9b975203a" providerId="ADAL" clId="{810A31DF-6BE0-48EA-B552-213D125D420D}" dt="2021-11-22T13:08:10.587" v="4288" actId="478"/>
          <ac:picMkLst>
            <pc:docMk/>
            <pc:sldMk cId="3027365863" sldId="363"/>
            <ac:picMk id="17" creationId="{0E62B409-069E-477E-BE4C-32C0CC807B4C}"/>
          </ac:picMkLst>
        </pc:picChg>
        <pc:picChg chg="add mod">
          <ac:chgData name="Catho Jacobs" userId="e679439b-12e0-4690-9b84-caf9b975203a" providerId="ADAL" clId="{810A31DF-6BE0-48EA-B552-213D125D420D}" dt="2021-11-22T13:09:40.056" v="4322" actId="1076"/>
          <ac:picMkLst>
            <pc:docMk/>
            <pc:sldMk cId="3027365863" sldId="363"/>
            <ac:picMk id="18" creationId="{58544ABC-36B8-4221-AE42-5B88383EF340}"/>
          </ac:picMkLst>
        </pc:picChg>
        <pc:picChg chg="add mod">
          <ac:chgData name="Catho Jacobs" userId="e679439b-12e0-4690-9b84-caf9b975203a" providerId="ADAL" clId="{810A31DF-6BE0-48EA-B552-213D125D420D}" dt="2021-11-22T13:09:35.655" v="4321" actId="1076"/>
          <ac:picMkLst>
            <pc:docMk/>
            <pc:sldMk cId="3027365863" sldId="363"/>
            <ac:picMk id="19" creationId="{5EA081AE-4742-4329-800C-714987657522}"/>
          </ac:picMkLst>
        </pc:picChg>
        <pc:picChg chg="add mod">
          <ac:chgData name="Catho Jacobs" userId="e679439b-12e0-4690-9b84-caf9b975203a" providerId="ADAL" clId="{810A31DF-6BE0-48EA-B552-213D125D420D}" dt="2021-11-22T13:09:29" v="4320" actId="1076"/>
          <ac:picMkLst>
            <pc:docMk/>
            <pc:sldMk cId="3027365863" sldId="363"/>
            <ac:picMk id="20" creationId="{32B15C32-0826-472F-8E0F-5AED9F755CB1}"/>
          </ac:picMkLst>
        </pc:picChg>
        <pc:picChg chg="add mod">
          <ac:chgData name="Catho Jacobs" userId="e679439b-12e0-4690-9b84-caf9b975203a" providerId="ADAL" clId="{810A31DF-6BE0-48EA-B552-213D125D420D}" dt="2021-11-22T13:09:21.712" v="4317" actId="1076"/>
          <ac:picMkLst>
            <pc:docMk/>
            <pc:sldMk cId="3027365863" sldId="363"/>
            <ac:picMk id="21" creationId="{F581C127-F836-4C6A-964E-635E3D740362}"/>
          </ac:picMkLst>
        </pc:picChg>
        <pc:picChg chg="add mod">
          <ac:chgData name="Catho Jacobs" userId="e679439b-12e0-4690-9b84-caf9b975203a" providerId="ADAL" clId="{810A31DF-6BE0-48EA-B552-213D125D420D}" dt="2021-11-22T13:09:25.199" v="4319" actId="1076"/>
          <ac:picMkLst>
            <pc:docMk/>
            <pc:sldMk cId="3027365863" sldId="363"/>
            <ac:picMk id="22" creationId="{57A7F110-4732-4D5D-996F-FC8BEE55BE7E}"/>
          </ac:picMkLst>
        </pc:picChg>
        <pc:picChg chg="add mod">
          <ac:chgData name="Catho Jacobs" userId="e679439b-12e0-4690-9b84-caf9b975203a" providerId="ADAL" clId="{810A31DF-6BE0-48EA-B552-213D125D420D}" dt="2021-11-22T13:09:22.912" v="4318" actId="1076"/>
          <ac:picMkLst>
            <pc:docMk/>
            <pc:sldMk cId="3027365863" sldId="363"/>
            <ac:picMk id="23" creationId="{77A809EF-73CA-405B-836E-E5A0103D5401}"/>
          </ac:picMkLst>
        </pc:picChg>
      </pc:sldChg>
      <pc:sldChg chg="modSp add mod modNotesTx">
        <pc:chgData name="Catho Jacobs" userId="e679439b-12e0-4690-9b84-caf9b975203a" providerId="ADAL" clId="{810A31DF-6BE0-48EA-B552-213D125D420D}" dt="2021-12-20T11:03:43.339" v="6262" actId="20577"/>
        <pc:sldMkLst>
          <pc:docMk/>
          <pc:sldMk cId="3525183888" sldId="364"/>
        </pc:sldMkLst>
        <pc:spChg chg="mod">
          <ac:chgData name="Catho Jacobs" userId="e679439b-12e0-4690-9b84-caf9b975203a" providerId="ADAL" clId="{810A31DF-6BE0-48EA-B552-213D125D420D}" dt="2021-11-30T15:23:24.903" v="6155" actId="20577"/>
          <ac:spMkLst>
            <pc:docMk/>
            <pc:sldMk cId="3525183888" sldId="364"/>
            <ac:spMk id="9" creationId="{8CA1AC4B-9C36-4C2A-B84E-CFB6FB5EABB0}"/>
          </ac:spMkLst>
        </pc:spChg>
      </pc:sldChg>
      <pc:sldChg chg="add del">
        <pc:chgData name="Catho Jacobs" userId="e679439b-12e0-4690-9b84-caf9b975203a" providerId="ADAL" clId="{810A31DF-6BE0-48EA-B552-213D125D420D}" dt="2021-11-30T14:59:47.718" v="6114"/>
        <pc:sldMkLst>
          <pc:docMk/>
          <pc:sldMk cId="3701365233" sldId="364"/>
        </pc:sldMkLst>
      </pc:sldChg>
      <pc:sldChg chg="modSp add mod">
        <pc:chgData name="Catho Jacobs" userId="e679439b-12e0-4690-9b84-caf9b975203a" providerId="ADAL" clId="{810A31DF-6BE0-48EA-B552-213D125D420D}" dt="2021-12-01T09:31:44.540" v="6256" actId="20577"/>
        <pc:sldMkLst>
          <pc:docMk/>
          <pc:sldMk cId="3469926946" sldId="365"/>
        </pc:sldMkLst>
        <pc:spChg chg="mod">
          <ac:chgData name="Catho Jacobs" userId="e679439b-12e0-4690-9b84-caf9b975203a" providerId="ADAL" clId="{810A31DF-6BE0-48EA-B552-213D125D420D}" dt="2021-12-01T09:31:44.540" v="6256" actId="20577"/>
          <ac:spMkLst>
            <pc:docMk/>
            <pc:sldMk cId="3469926946" sldId="365"/>
            <ac:spMk id="18" creationId="{BE8B628A-6AD0-4A4A-80AD-C93A68D0B49B}"/>
          </ac:spMkLst>
        </pc:spChg>
      </pc:sldChg>
      <pc:sldMasterChg chg="delSldLayout">
        <pc:chgData name="Catho Jacobs" userId="e679439b-12e0-4690-9b84-caf9b975203a" providerId="ADAL" clId="{810A31DF-6BE0-48EA-B552-213D125D420D}" dt="2021-11-30T14:58:41.533" v="6108" actId="47"/>
        <pc:sldMasterMkLst>
          <pc:docMk/>
          <pc:sldMasterMk cId="2468526772" sldId="2147483660"/>
        </pc:sldMasterMkLst>
        <pc:sldLayoutChg chg="del">
          <pc:chgData name="Catho Jacobs" userId="e679439b-12e0-4690-9b84-caf9b975203a" providerId="ADAL" clId="{810A31DF-6BE0-48EA-B552-213D125D420D}" dt="2021-11-30T14:58:41.533" v="6108" actId="47"/>
          <pc:sldLayoutMkLst>
            <pc:docMk/>
            <pc:sldMasterMk cId="2468526772" sldId="2147483660"/>
            <pc:sldLayoutMk cId="4177184931" sldId="2147483685"/>
          </pc:sldLayoutMkLst>
        </pc:sldLayoutChg>
      </pc:sldMasterChg>
    </pc:docChg>
  </pc:docChgLst>
  <pc:docChgLst>
    <pc:chgData name="Catho Jacobs" userId="e679439b-12e0-4690-9b84-caf9b975203a" providerId="ADAL" clId="{DAE9EB9F-D55B-4930-815B-134BADEB998A}"/>
    <pc:docChg chg="undo custSel modSld">
      <pc:chgData name="Catho Jacobs" userId="e679439b-12e0-4690-9b84-caf9b975203a" providerId="ADAL" clId="{DAE9EB9F-D55B-4930-815B-134BADEB998A}" dt="2021-11-19T15:02:50.313" v="945" actId="1076"/>
      <pc:docMkLst>
        <pc:docMk/>
      </pc:docMkLst>
      <pc:sldChg chg="addSp delSp modSp mod modClrScheme chgLayout">
        <pc:chgData name="Catho Jacobs" userId="e679439b-12e0-4690-9b84-caf9b975203a" providerId="ADAL" clId="{DAE9EB9F-D55B-4930-815B-134BADEB998A}" dt="2021-11-19T15:02:50.313" v="945" actId="1076"/>
        <pc:sldMkLst>
          <pc:docMk/>
          <pc:sldMk cId="35176313" sldId="264"/>
        </pc:sldMkLst>
        <pc:spChg chg="mod">
          <ac:chgData name="Catho Jacobs" userId="e679439b-12e0-4690-9b84-caf9b975203a" providerId="ADAL" clId="{DAE9EB9F-D55B-4930-815B-134BADEB998A}" dt="2021-11-18T15:16:49.417" v="436" actId="20577"/>
          <ac:spMkLst>
            <pc:docMk/>
            <pc:sldMk cId="35176313" sldId="264"/>
            <ac:spMk id="2" creationId="{00000000-0000-0000-0000-000000000000}"/>
          </ac:spMkLst>
        </pc:spChg>
        <pc:spChg chg="mod ord">
          <ac:chgData name="Catho Jacobs" userId="e679439b-12e0-4690-9b84-caf9b975203a" providerId="ADAL" clId="{DAE9EB9F-D55B-4930-815B-134BADEB998A}" dt="2021-11-18T15:22:40.241" v="548" actId="122"/>
          <ac:spMkLst>
            <pc:docMk/>
            <pc:sldMk cId="35176313" sldId="264"/>
            <ac:spMk id="4" creationId="{00000000-0000-0000-0000-000000000000}"/>
          </ac:spMkLst>
        </pc:spChg>
        <pc:spChg chg="mod">
          <ac:chgData name="Catho Jacobs" userId="e679439b-12e0-4690-9b84-caf9b975203a" providerId="ADAL" clId="{DAE9EB9F-D55B-4930-815B-134BADEB998A}" dt="2021-11-18T15:19:01.749" v="496" actId="255"/>
          <ac:spMkLst>
            <pc:docMk/>
            <pc:sldMk cId="35176313" sldId="264"/>
            <ac:spMk id="5" creationId="{00000000-0000-0000-0000-000000000000}"/>
          </ac:spMkLst>
        </pc:spChg>
        <pc:spChg chg="add del mod ord">
          <ac:chgData name="Catho Jacobs" userId="e679439b-12e0-4690-9b84-caf9b975203a" providerId="ADAL" clId="{DAE9EB9F-D55B-4930-815B-134BADEB998A}" dt="2021-11-18T15:07:33.819" v="85" actId="700"/>
          <ac:spMkLst>
            <pc:docMk/>
            <pc:sldMk cId="35176313" sldId="264"/>
            <ac:spMk id="10" creationId="{09DBDB64-7C9F-43ED-B23B-D2F9B44B2ABD}"/>
          </ac:spMkLst>
        </pc:spChg>
        <pc:spChg chg="add del mod ord">
          <ac:chgData name="Catho Jacobs" userId="e679439b-12e0-4690-9b84-caf9b975203a" providerId="ADAL" clId="{DAE9EB9F-D55B-4930-815B-134BADEB998A}" dt="2021-11-18T15:07:33.819" v="85" actId="700"/>
          <ac:spMkLst>
            <pc:docMk/>
            <pc:sldMk cId="35176313" sldId="264"/>
            <ac:spMk id="11" creationId="{47F37EB3-3BD2-42A4-8F71-CAF89BA7841B}"/>
          </ac:spMkLst>
        </pc:spChg>
        <pc:spChg chg="add mod">
          <ac:chgData name="Catho Jacobs" userId="e679439b-12e0-4690-9b84-caf9b975203a" providerId="ADAL" clId="{DAE9EB9F-D55B-4930-815B-134BADEB998A}" dt="2021-11-18T15:14:53.303" v="416" actId="1038"/>
          <ac:spMkLst>
            <pc:docMk/>
            <pc:sldMk cId="35176313" sldId="264"/>
            <ac:spMk id="12" creationId="{7C76B8D1-7246-41BA-8996-E6A34D8FD0BC}"/>
          </ac:spMkLst>
        </pc:spChg>
        <pc:spChg chg="del mod">
          <ac:chgData name="Catho Jacobs" userId="e679439b-12e0-4690-9b84-caf9b975203a" providerId="ADAL" clId="{DAE9EB9F-D55B-4930-815B-134BADEB998A}" dt="2021-11-18T15:10:48.850" v="142" actId="478"/>
          <ac:spMkLst>
            <pc:docMk/>
            <pc:sldMk cId="35176313" sldId="264"/>
            <ac:spMk id="23" creationId="{00000000-0000-0000-0000-000000000000}"/>
          </ac:spMkLst>
        </pc:spChg>
        <pc:spChg chg="mod">
          <ac:chgData name="Catho Jacobs" userId="e679439b-12e0-4690-9b84-caf9b975203a" providerId="ADAL" clId="{DAE9EB9F-D55B-4930-815B-134BADEB998A}" dt="2021-11-18T15:31:54.234" v="693" actId="1076"/>
          <ac:spMkLst>
            <pc:docMk/>
            <pc:sldMk cId="35176313" sldId="264"/>
            <ac:spMk id="27" creationId="{00000000-0000-0000-0000-000000000000}"/>
          </ac:spMkLst>
        </pc:spChg>
        <pc:spChg chg="add mod">
          <ac:chgData name="Catho Jacobs" userId="e679439b-12e0-4690-9b84-caf9b975203a" providerId="ADAL" clId="{DAE9EB9F-D55B-4930-815B-134BADEB998A}" dt="2021-11-18T15:31:58.347" v="694" actId="1076"/>
          <ac:spMkLst>
            <pc:docMk/>
            <pc:sldMk cId="35176313" sldId="264"/>
            <ac:spMk id="30" creationId="{FFFBF1AE-783C-4C78-ADF4-DBD272E4C30C}"/>
          </ac:spMkLst>
        </pc:spChg>
        <pc:spChg chg="add del mod">
          <ac:chgData name="Catho Jacobs" userId="e679439b-12e0-4690-9b84-caf9b975203a" providerId="ADAL" clId="{DAE9EB9F-D55B-4930-815B-134BADEB998A}" dt="2021-11-18T15:08:30.100" v="99" actId="478"/>
          <ac:spMkLst>
            <pc:docMk/>
            <pc:sldMk cId="35176313" sldId="264"/>
            <ac:spMk id="31" creationId="{1A63A479-FD0C-41D6-8734-8499B3013311}"/>
          </ac:spMkLst>
        </pc:spChg>
        <pc:spChg chg="add mod">
          <ac:chgData name="Catho Jacobs" userId="e679439b-12e0-4690-9b84-caf9b975203a" providerId="ADAL" clId="{DAE9EB9F-D55B-4930-815B-134BADEB998A}" dt="2021-11-18T15:14:40.994" v="411" actId="14100"/>
          <ac:spMkLst>
            <pc:docMk/>
            <pc:sldMk cId="35176313" sldId="264"/>
            <ac:spMk id="32" creationId="{DB7B04DF-23CC-4C84-B30D-F6AC1CF3BA2B}"/>
          </ac:spMkLst>
        </pc:spChg>
        <pc:spChg chg="add mod">
          <ac:chgData name="Catho Jacobs" userId="e679439b-12e0-4690-9b84-caf9b975203a" providerId="ADAL" clId="{DAE9EB9F-D55B-4930-815B-134BADEB998A}" dt="2021-11-18T15:15:06.986" v="418" actId="1037"/>
          <ac:spMkLst>
            <pc:docMk/>
            <pc:sldMk cId="35176313" sldId="264"/>
            <ac:spMk id="33" creationId="{8C7660C6-CEDB-4CAC-A2BB-166F1A72CFAB}"/>
          </ac:spMkLst>
        </pc:spChg>
        <pc:spChg chg="add mod">
          <ac:chgData name="Catho Jacobs" userId="e679439b-12e0-4690-9b84-caf9b975203a" providerId="ADAL" clId="{DAE9EB9F-D55B-4930-815B-134BADEB998A}" dt="2021-11-18T15:14:26.384" v="410" actId="14100"/>
          <ac:spMkLst>
            <pc:docMk/>
            <pc:sldMk cId="35176313" sldId="264"/>
            <ac:spMk id="34" creationId="{7EC92680-27BE-46B0-8A82-29C75A375611}"/>
          </ac:spMkLst>
        </pc:spChg>
        <pc:spChg chg="add mod">
          <ac:chgData name="Catho Jacobs" userId="e679439b-12e0-4690-9b84-caf9b975203a" providerId="ADAL" clId="{DAE9EB9F-D55B-4930-815B-134BADEB998A}" dt="2021-11-18T15:46:55.710" v="911" actId="20577"/>
          <ac:spMkLst>
            <pc:docMk/>
            <pc:sldMk cId="35176313" sldId="264"/>
            <ac:spMk id="35" creationId="{5584DAEB-759D-4841-8DA5-04D3985A9AC1}"/>
          </ac:spMkLst>
        </pc:spChg>
        <pc:spChg chg="del mod">
          <ac:chgData name="Catho Jacobs" userId="e679439b-12e0-4690-9b84-caf9b975203a" providerId="ADAL" clId="{DAE9EB9F-D55B-4930-815B-134BADEB998A}" dt="2021-11-18T15:18:21.803" v="486" actId="478"/>
          <ac:spMkLst>
            <pc:docMk/>
            <pc:sldMk cId="35176313" sldId="264"/>
            <ac:spMk id="37" creationId="{00000000-0000-0000-0000-000000000000}"/>
          </ac:spMkLst>
        </pc:spChg>
        <pc:spChg chg="mod">
          <ac:chgData name="Catho Jacobs" userId="e679439b-12e0-4690-9b84-caf9b975203a" providerId="ADAL" clId="{DAE9EB9F-D55B-4930-815B-134BADEB998A}" dt="2021-11-18T15:40:26.815" v="887" actId="1076"/>
          <ac:spMkLst>
            <pc:docMk/>
            <pc:sldMk cId="35176313" sldId="264"/>
            <ac:spMk id="38" creationId="{00000000-0000-0000-0000-000000000000}"/>
          </ac:spMkLst>
        </pc:spChg>
        <pc:spChg chg="del mod">
          <ac:chgData name="Catho Jacobs" userId="e679439b-12e0-4690-9b84-caf9b975203a" providerId="ADAL" clId="{DAE9EB9F-D55B-4930-815B-134BADEB998A}" dt="2021-11-18T15:18:24.795" v="487" actId="478"/>
          <ac:spMkLst>
            <pc:docMk/>
            <pc:sldMk cId="35176313" sldId="264"/>
            <ac:spMk id="39" creationId="{00000000-0000-0000-0000-000000000000}"/>
          </ac:spMkLst>
        </pc:spChg>
        <pc:spChg chg="add mod">
          <ac:chgData name="Catho Jacobs" userId="e679439b-12e0-4690-9b84-caf9b975203a" providerId="ADAL" clId="{DAE9EB9F-D55B-4930-815B-134BADEB998A}" dt="2021-11-18T15:19:12.164" v="502" actId="255"/>
          <ac:spMkLst>
            <pc:docMk/>
            <pc:sldMk cId="35176313" sldId="264"/>
            <ac:spMk id="43" creationId="{1DBBD9D5-ABB9-4B11-B6C2-3B1A0B4BCDBB}"/>
          </ac:spMkLst>
        </pc:spChg>
        <pc:spChg chg="add mod">
          <ac:chgData name="Catho Jacobs" userId="e679439b-12e0-4690-9b84-caf9b975203a" providerId="ADAL" clId="{DAE9EB9F-D55B-4930-815B-134BADEB998A}" dt="2021-11-18T15:33:27.310" v="718" actId="1076"/>
          <ac:spMkLst>
            <pc:docMk/>
            <pc:sldMk cId="35176313" sldId="264"/>
            <ac:spMk id="44" creationId="{0A03018C-FD58-42D6-889D-A456D88757C2}"/>
          </ac:spMkLst>
        </pc:spChg>
        <pc:spChg chg="del mod">
          <ac:chgData name="Catho Jacobs" userId="e679439b-12e0-4690-9b84-caf9b975203a" providerId="ADAL" clId="{DAE9EB9F-D55B-4930-815B-134BADEB998A}" dt="2021-11-18T15:11:22.876" v="180" actId="478"/>
          <ac:spMkLst>
            <pc:docMk/>
            <pc:sldMk cId="35176313" sldId="264"/>
            <ac:spMk id="50" creationId="{00000000-0000-0000-0000-000000000000}"/>
          </ac:spMkLst>
        </pc:spChg>
        <pc:spChg chg="del">
          <ac:chgData name="Catho Jacobs" userId="e679439b-12e0-4690-9b84-caf9b975203a" providerId="ADAL" clId="{DAE9EB9F-D55B-4930-815B-134BADEB998A}" dt="2021-11-18T15:05:54.460" v="0" actId="478"/>
          <ac:spMkLst>
            <pc:docMk/>
            <pc:sldMk cId="35176313" sldId="264"/>
            <ac:spMk id="51" creationId="{00000000-0000-0000-0000-000000000000}"/>
          </ac:spMkLst>
        </pc:spChg>
        <pc:spChg chg="del">
          <ac:chgData name="Catho Jacobs" userId="e679439b-12e0-4690-9b84-caf9b975203a" providerId="ADAL" clId="{DAE9EB9F-D55B-4930-815B-134BADEB998A}" dt="2021-11-18T15:06:02.270" v="2" actId="478"/>
          <ac:spMkLst>
            <pc:docMk/>
            <pc:sldMk cId="35176313" sldId="264"/>
            <ac:spMk id="61" creationId="{00000000-0000-0000-0000-000000000000}"/>
          </ac:spMkLst>
        </pc:spChg>
        <pc:grpChg chg="mod ord">
          <ac:chgData name="Catho Jacobs" userId="e679439b-12e0-4690-9b84-caf9b975203a" providerId="ADAL" clId="{DAE9EB9F-D55B-4930-815B-134BADEB998A}" dt="2021-11-18T15:40:23.411" v="886" actId="1076"/>
          <ac:grpSpMkLst>
            <pc:docMk/>
            <pc:sldMk cId="35176313" sldId="264"/>
            <ac:grpSpMk id="7" creationId="{00000000-0000-0000-0000-000000000000}"/>
          </ac:grpSpMkLst>
        </pc:grpChg>
        <pc:grpChg chg="del mod">
          <ac:chgData name="Catho Jacobs" userId="e679439b-12e0-4690-9b84-caf9b975203a" providerId="ADAL" clId="{DAE9EB9F-D55B-4930-815B-134BADEB998A}" dt="2021-11-18T15:23:13.540" v="554" actId="478"/>
          <ac:grpSpMkLst>
            <pc:docMk/>
            <pc:sldMk cId="35176313" sldId="264"/>
            <ac:grpSpMk id="8" creationId="{00000000-0000-0000-0000-000000000000}"/>
          </ac:grpSpMkLst>
        </pc:grpChg>
        <pc:graphicFrameChg chg="add mod modGraphic">
          <ac:chgData name="Catho Jacobs" userId="e679439b-12e0-4690-9b84-caf9b975203a" providerId="ADAL" clId="{DAE9EB9F-D55B-4930-815B-134BADEB998A}" dt="2021-11-18T15:40:17.535" v="884" actId="1076"/>
          <ac:graphicFrameMkLst>
            <pc:docMk/>
            <pc:sldMk cId="35176313" sldId="264"/>
            <ac:graphicFrameMk id="13" creationId="{1BB97942-C2F3-4591-BBF7-8CB14502CF3F}"/>
          </ac:graphicFrameMkLst>
        </pc:graphicFrameChg>
        <pc:graphicFrameChg chg="add del mod">
          <ac:chgData name="Catho Jacobs" userId="e679439b-12e0-4690-9b84-caf9b975203a" providerId="ADAL" clId="{DAE9EB9F-D55B-4930-815B-134BADEB998A}" dt="2021-11-19T15:02:20.586" v="936" actId="478"/>
          <ac:graphicFrameMkLst>
            <pc:docMk/>
            <pc:sldMk cId="35176313" sldId="264"/>
            <ac:graphicFrameMk id="23" creationId="{00000000-0008-0000-0000-000004000000}"/>
          </ac:graphicFrameMkLst>
        </pc:graphicFrameChg>
        <pc:graphicFrameChg chg="add del mod">
          <ac:chgData name="Catho Jacobs" userId="e679439b-12e0-4690-9b84-caf9b975203a" providerId="ADAL" clId="{DAE9EB9F-D55B-4930-815B-134BADEB998A}" dt="2021-11-19T15:00:26.048" v="935" actId="478"/>
          <ac:graphicFrameMkLst>
            <pc:docMk/>
            <pc:sldMk cId="35176313" sldId="264"/>
            <ac:graphicFrameMk id="24" creationId="{4351025E-39BF-449F-B2CD-4316016D8970}"/>
          </ac:graphicFrameMkLst>
        </pc:graphicFrameChg>
        <pc:graphicFrameChg chg="add mod">
          <ac:chgData name="Catho Jacobs" userId="e679439b-12e0-4690-9b84-caf9b975203a" providerId="ADAL" clId="{DAE9EB9F-D55B-4930-815B-134BADEB998A}" dt="2021-11-19T15:02:50.313" v="945" actId="1076"/>
          <ac:graphicFrameMkLst>
            <pc:docMk/>
            <pc:sldMk cId="35176313" sldId="264"/>
            <ac:graphicFrameMk id="25" creationId="{4351025E-39BF-449F-B2CD-4316016D8970}"/>
          </ac:graphicFrameMkLst>
        </pc:graphicFrameChg>
        <pc:graphicFrameChg chg="del mod topLvl">
          <ac:chgData name="Catho Jacobs" userId="e679439b-12e0-4690-9b84-caf9b975203a" providerId="ADAL" clId="{DAE9EB9F-D55B-4930-815B-134BADEB998A}" dt="2021-11-18T15:28:26.424" v="557" actId="478"/>
          <ac:graphicFrameMkLst>
            <pc:docMk/>
            <pc:sldMk cId="35176313" sldId="264"/>
            <ac:graphicFrameMk id="29" creationId="{00000000-0000-0000-0000-000000000000}"/>
          </ac:graphicFrameMkLst>
        </pc:graphicFrameChg>
        <pc:graphicFrameChg chg="add mod">
          <ac:chgData name="Catho Jacobs" userId="e679439b-12e0-4690-9b84-caf9b975203a" providerId="ADAL" clId="{DAE9EB9F-D55B-4930-815B-134BADEB998A}" dt="2021-11-18T15:41:18.127" v="908" actId="1036"/>
          <ac:graphicFrameMkLst>
            <pc:docMk/>
            <pc:sldMk cId="35176313" sldId="264"/>
            <ac:graphicFrameMk id="45" creationId="{00000000-0008-0000-0000-000003000000}"/>
          </ac:graphicFrameMkLst>
        </pc:graphicFrameChg>
        <pc:graphicFrameChg chg="add del mod">
          <ac:chgData name="Catho Jacobs" userId="e679439b-12e0-4690-9b84-caf9b975203a" providerId="ADAL" clId="{DAE9EB9F-D55B-4930-815B-134BADEB998A}" dt="2021-11-18T15:29:07.148" v="567" actId="478"/>
          <ac:graphicFrameMkLst>
            <pc:docMk/>
            <pc:sldMk cId="35176313" sldId="264"/>
            <ac:graphicFrameMk id="46" creationId="{07BDF320-342D-4F39-A73B-63D028A6E3E7}"/>
          </ac:graphicFrameMkLst>
        </pc:graphicFrameChg>
        <pc:graphicFrameChg chg="add del mod">
          <ac:chgData name="Catho Jacobs" userId="e679439b-12e0-4690-9b84-caf9b975203a" providerId="ADAL" clId="{DAE9EB9F-D55B-4930-815B-134BADEB998A}" dt="2021-11-18T15:36:57.102" v="873" actId="478"/>
          <ac:graphicFrameMkLst>
            <pc:docMk/>
            <pc:sldMk cId="35176313" sldId="264"/>
            <ac:graphicFrameMk id="47" creationId="{F216917E-47B0-4C45-9E32-A5188A800F29}"/>
          </ac:graphicFrameMkLst>
        </pc:graphicFrameChg>
        <pc:graphicFrameChg chg="add del mod">
          <ac:chgData name="Catho Jacobs" userId="e679439b-12e0-4690-9b84-caf9b975203a" providerId="ADAL" clId="{DAE9EB9F-D55B-4930-815B-134BADEB998A}" dt="2021-11-19T14:24:30.043" v="912" actId="478"/>
          <ac:graphicFrameMkLst>
            <pc:docMk/>
            <pc:sldMk cId="35176313" sldId="264"/>
            <ac:graphicFrameMk id="48" creationId="{00000000-0008-0000-0000-000004000000}"/>
          </ac:graphicFrameMkLst>
        </pc:graphicFrameChg>
        <pc:graphicFrameChg chg="add del mod">
          <ac:chgData name="Catho Jacobs" userId="e679439b-12e0-4690-9b84-caf9b975203a" providerId="ADAL" clId="{DAE9EB9F-D55B-4930-815B-134BADEB998A}" dt="2021-11-18T15:37:39.036" v="877" actId="478"/>
          <ac:graphicFrameMkLst>
            <pc:docMk/>
            <pc:sldMk cId="35176313" sldId="264"/>
            <ac:graphicFrameMk id="49" creationId="{0EA525F5-8402-48F7-AB63-39B9A4C806B0}"/>
          </ac:graphicFrameMkLst>
        </pc:graphicFrameChg>
        <pc:graphicFrameChg chg="del">
          <ac:chgData name="Catho Jacobs" userId="e679439b-12e0-4690-9b84-caf9b975203a" providerId="ADAL" clId="{DAE9EB9F-D55B-4930-815B-134BADEB998A}" dt="2021-11-18T15:05:57.872" v="1" actId="478"/>
          <ac:graphicFrameMkLst>
            <pc:docMk/>
            <pc:sldMk cId="35176313" sldId="264"/>
            <ac:graphicFrameMk id="60" creationId="{00000000-0000-0000-0000-000000000000}"/>
          </ac:graphicFrameMkLst>
        </pc:graphicFrameChg>
        <pc:picChg chg="mod">
          <ac:chgData name="Catho Jacobs" userId="e679439b-12e0-4690-9b84-caf9b975203a" providerId="ADAL" clId="{DAE9EB9F-D55B-4930-815B-134BADEB998A}" dt="2021-11-18T15:22:04.108" v="542" actId="14100"/>
          <ac:picMkLst>
            <pc:docMk/>
            <pc:sldMk cId="35176313" sldId="264"/>
            <ac:picMk id="3" creationId="{00000000-0000-0000-0000-000000000000}"/>
          </ac:picMkLst>
        </pc:picChg>
        <pc:picChg chg="mod">
          <ac:chgData name="Catho Jacobs" userId="e679439b-12e0-4690-9b84-caf9b975203a" providerId="ADAL" clId="{DAE9EB9F-D55B-4930-815B-134BADEB998A}" dt="2021-11-18T15:22:07.372" v="543" actId="14100"/>
          <ac:picMkLst>
            <pc:docMk/>
            <pc:sldMk cId="35176313" sldId="264"/>
            <ac:picMk id="62" creationId="{939799D9-1E95-4470-B11B-2EC4E3BAD413}"/>
          </ac:picMkLst>
        </pc:picChg>
        <pc:picChg chg="mod">
          <ac:chgData name="Catho Jacobs" userId="e679439b-12e0-4690-9b84-caf9b975203a" providerId="ADAL" clId="{DAE9EB9F-D55B-4930-815B-134BADEB998A}" dt="2021-11-18T15:22:10.359" v="544" actId="14100"/>
          <ac:picMkLst>
            <pc:docMk/>
            <pc:sldMk cId="35176313" sldId="264"/>
            <ac:picMk id="63" creationId="{35B64543-CDB1-446D-9EA3-1CFA9DCB3CE6}"/>
          </ac:picMkLst>
        </pc:picChg>
        <pc:cxnChg chg="del">
          <ac:chgData name="Catho Jacobs" userId="e679439b-12e0-4690-9b84-caf9b975203a" providerId="ADAL" clId="{DAE9EB9F-D55B-4930-815B-134BADEB998A}" dt="2021-11-18T15:23:01.935" v="549" actId="478"/>
          <ac:cxnSpMkLst>
            <pc:docMk/>
            <pc:sldMk cId="35176313" sldId="264"/>
            <ac:cxnSpMk id="9" creationId="{00000000-0000-0000-0000-000000000000}"/>
          </ac:cxnSpMkLst>
        </pc:cxnChg>
        <pc:cxnChg chg="del">
          <ac:chgData name="Catho Jacobs" userId="e679439b-12e0-4690-9b84-caf9b975203a" providerId="ADAL" clId="{DAE9EB9F-D55B-4930-815B-134BADEB998A}" dt="2021-11-18T15:23:03.777" v="550" actId="478"/>
          <ac:cxnSpMkLst>
            <pc:docMk/>
            <pc:sldMk cId="35176313" sldId="264"/>
            <ac:cxnSpMk id="28" creationId="{00000000-0000-0000-0000-000000000000}"/>
          </ac:cxnSpMkLst>
        </pc:cxnChg>
        <pc:cxnChg chg="del">
          <ac:chgData name="Catho Jacobs" userId="e679439b-12e0-4690-9b84-caf9b975203a" providerId="ADAL" clId="{DAE9EB9F-D55B-4930-815B-134BADEB998A}" dt="2021-11-18T15:23:06.068" v="551" actId="478"/>
          <ac:cxnSpMkLst>
            <pc:docMk/>
            <pc:sldMk cId="35176313" sldId="264"/>
            <ac:cxnSpMk id="36" creationId="{00000000-0000-0000-0000-000000000000}"/>
          </ac:cxnSpMkLst>
        </pc:cxnChg>
        <pc:cxnChg chg="del">
          <ac:chgData name="Catho Jacobs" userId="e679439b-12e0-4690-9b84-caf9b975203a" providerId="ADAL" clId="{DAE9EB9F-D55B-4930-815B-134BADEB998A}" dt="2021-11-18T15:23:08.096" v="552" actId="478"/>
          <ac:cxnSpMkLst>
            <pc:docMk/>
            <pc:sldMk cId="35176313" sldId="264"/>
            <ac:cxnSpMk id="40" creationId="{00000000-0000-0000-0000-000000000000}"/>
          </ac:cxnSpMkLst>
        </pc:cxnChg>
        <pc:cxnChg chg="del">
          <ac:chgData name="Catho Jacobs" userId="e679439b-12e0-4690-9b84-caf9b975203a" providerId="ADAL" clId="{DAE9EB9F-D55B-4930-815B-134BADEB998A}" dt="2021-11-18T15:23:11.548" v="553" actId="478"/>
          <ac:cxnSpMkLst>
            <pc:docMk/>
            <pc:sldMk cId="35176313" sldId="264"/>
            <ac:cxnSpMk id="41" creationId="{00000000-0000-0000-0000-000000000000}"/>
          </ac:cxnSpMkLst>
        </pc:cxnChg>
        <pc:cxnChg chg="del topLvl">
          <ac:chgData name="Catho Jacobs" userId="e679439b-12e0-4690-9b84-caf9b975203a" providerId="ADAL" clId="{DAE9EB9F-D55B-4930-815B-134BADEB998A}" dt="2021-11-18T15:23:13.540" v="554" actId="478"/>
          <ac:cxnSpMkLst>
            <pc:docMk/>
            <pc:sldMk cId="35176313" sldId="264"/>
            <ac:cxnSpMk id="42" creationId="{00000000-0000-0000-0000-000000000000}"/>
          </ac:cxnSpMkLst>
        </pc:cxnChg>
      </pc:sldChg>
    </pc:docChg>
  </pc:docChgLst>
  <pc:docChgLst>
    <pc:chgData name="Catho Jacobs" userId="e679439b-12e0-4690-9b84-caf9b975203a" providerId="ADAL" clId="{E5F8CD9D-07E2-441F-BE91-81E0CBA9A523}"/>
    <pc:docChg chg="undo redo custSel addSld delSld modSld">
      <pc:chgData name="Catho Jacobs" userId="e679439b-12e0-4690-9b84-caf9b975203a" providerId="ADAL" clId="{E5F8CD9D-07E2-441F-BE91-81E0CBA9A523}" dt="2022-05-23T15:07:29.336" v="529" actId="1076"/>
      <pc:docMkLst>
        <pc:docMk/>
      </pc:docMkLst>
      <pc:sldChg chg="del">
        <pc:chgData name="Catho Jacobs" userId="e679439b-12e0-4690-9b84-caf9b975203a" providerId="ADAL" clId="{E5F8CD9D-07E2-441F-BE91-81E0CBA9A523}" dt="2022-05-23T15:02:16.126" v="297" actId="47"/>
        <pc:sldMkLst>
          <pc:docMk/>
          <pc:sldMk cId="35176313" sldId="264"/>
        </pc:sldMkLst>
      </pc:sldChg>
      <pc:sldChg chg="modSp mod">
        <pc:chgData name="Catho Jacobs" userId="e679439b-12e0-4690-9b84-caf9b975203a" providerId="ADAL" clId="{E5F8CD9D-07E2-441F-BE91-81E0CBA9A523}" dt="2022-05-23T14:54:39.116" v="73" actId="20577"/>
        <pc:sldMkLst>
          <pc:docMk/>
          <pc:sldMk cId="764485283" sldId="265"/>
        </pc:sldMkLst>
        <pc:spChg chg="mod">
          <ac:chgData name="Catho Jacobs" userId="e679439b-12e0-4690-9b84-caf9b975203a" providerId="ADAL" clId="{E5F8CD9D-07E2-441F-BE91-81E0CBA9A523}" dt="2022-05-23T14:51:43.765" v="49" actId="20577"/>
          <ac:spMkLst>
            <pc:docMk/>
            <pc:sldMk cId="764485283" sldId="265"/>
            <ac:spMk id="16" creationId="{BECAB2E0-5292-4572-ABEA-0790861CC6B4}"/>
          </ac:spMkLst>
        </pc:spChg>
        <pc:spChg chg="mod">
          <ac:chgData name="Catho Jacobs" userId="e679439b-12e0-4690-9b84-caf9b975203a" providerId="ADAL" clId="{E5F8CD9D-07E2-441F-BE91-81E0CBA9A523}" dt="2022-05-23T14:54:39.116" v="73" actId="20577"/>
          <ac:spMkLst>
            <pc:docMk/>
            <pc:sldMk cId="764485283" sldId="265"/>
            <ac:spMk id="50" creationId="{E653BDAD-A98E-4CB8-B216-AB04D3FB9CD8}"/>
          </ac:spMkLst>
        </pc:spChg>
        <pc:spChg chg="mod">
          <ac:chgData name="Catho Jacobs" userId="e679439b-12e0-4690-9b84-caf9b975203a" providerId="ADAL" clId="{E5F8CD9D-07E2-441F-BE91-81E0CBA9A523}" dt="2022-05-23T14:54:23.418" v="58" actId="1076"/>
          <ac:spMkLst>
            <pc:docMk/>
            <pc:sldMk cId="764485283" sldId="265"/>
            <ac:spMk id="57" creationId="{5CC5303B-89BC-4943-83F6-DC8B35A2630E}"/>
          </ac:spMkLst>
        </pc:spChg>
        <pc:spChg chg="mod">
          <ac:chgData name="Catho Jacobs" userId="e679439b-12e0-4690-9b84-caf9b975203a" providerId="ADAL" clId="{E5F8CD9D-07E2-441F-BE91-81E0CBA9A523}" dt="2022-05-23T14:54:12.593" v="54" actId="1076"/>
          <ac:spMkLst>
            <pc:docMk/>
            <pc:sldMk cId="764485283" sldId="265"/>
            <ac:spMk id="64" creationId="{2D707142-544A-45AD-AFA4-EBC5EF46A58A}"/>
          </ac:spMkLst>
        </pc:spChg>
        <pc:spChg chg="mod">
          <ac:chgData name="Catho Jacobs" userId="e679439b-12e0-4690-9b84-caf9b975203a" providerId="ADAL" clId="{E5F8CD9D-07E2-441F-BE91-81E0CBA9A523}" dt="2022-05-23T14:54:14.601" v="55" actId="1076"/>
          <ac:spMkLst>
            <pc:docMk/>
            <pc:sldMk cId="764485283" sldId="265"/>
            <ac:spMk id="65" creationId="{4D2D801E-8016-46D5-9263-BB9C353FDEF2}"/>
          </ac:spMkLst>
        </pc:spChg>
        <pc:spChg chg="mod">
          <ac:chgData name="Catho Jacobs" userId="e679439b-12e0-4690-9b84-caf9b975203a" providerId="ADAL" clId="{E5F8CD9D-07E2-441F-BE91-81E0CBA9A523}" dt="2022-05-23T14:54:17.843" v="56" actId="1076"/>
          <ac:spMkLst>
            <pc:docMk/>
            <pc:sldMk cId="764485283" sldId="265"/>
            <ac:spMk id="66" creationId="{CA558738-BE51-479B-BE10-15BDB126C1E5}"/>
          </ac:spMkLst>
        </pc:spChg>
        <pc:spChg chg="mod">
          <ac:chgData name="Catho Jacobs" userId="e679439b-12e0-4690-9b84-caf9b975203a" providerId="ADAL" clId="{E5F8CD9D-07E2-441F-BE91-81E0CBA9A523}" dt="2022-05-23T14:54:19.817" v="57" actId="1076"/>
          <ac:spMkLst>
            <pc:docMk/>
            <pc:sldMk cId="764485283" sldId="265"/>
            <ac:spMk id="67" creationId="{72306ED8-63ED-49AE-A610-8D005BE68A32}"/>
          </ac:spMkLst>
        </pc:spChg>
        <pc:graphicFrameChg chg="mod modGraphic">
          <ac:chgData name="Catho Jacobs" userId="e679439b-12e0-4690-9b84-caf9b975203a" providerId="ADAL" clId="{E5F8CD9D-07E2-441F-BE91-81E0CBA9A523}" dt="2022-05-23T14:54:05.758" v="52" actId="313"/>
          <ac:graphicFrameMkLst>
            <pc:docMk/>
            <pc:sldMk cId="764485283" sldId="265"/>
            <ac:graphicFrameMk id="52" creationId="{CD5C0F1F-4BC9-464D-82D4-94E636C07520}"/>
          </ac:graphicFrameMkLst>
        </pc:graphicFrameChg>
      </pc:sldChg>
      <pc:sldChg chg="modSp mod">
        <pc:chgData name="Catho Jacobs" userId="e679439b-12e0-4690-9b84-caf9b975203a" providerId="ADAL" clId="{E5F8CD9D-07E2-441F-BE91-81E0CBA9A523}" dt="2022-05-23T14:55:08.237" v="97" actId="1038"/>
        <pc:sldMkLst>
          <pc:docMk/>
          <pc:sldMk cId="1983826681" sldId="266"/>
        </pc:sldMkLst>
        <pc:spChg chg="mod">
          <ac:chgData name="Catho Jacobs" userId="e679439b-12e0-4690-9b84-caf9b975203a" providerId="ADAL" clId="{E5F8CD9D-07E2-441F-BE91-81E0CBA9A523}" dt="2022-05-23T14:55:08.237" v="97" actId="1038"/>
          <ac:spMkLst>
            <pc:docMk/>
            <pc:sldMk cId="1983826681" sldId="266"/>
            <ac:spMk id="26" creationId="{F9B9B249-3E8D-4435-BD9A-42A81B48D89A}"/>
          </ac:spMkLst>
        </pc:spChg>
        <pc:spChg chg="mod">
          <ac:chgData name="Catho Jacobs" userId="e679439b-12e0-4690-9b84-caf9b975203a" providerId="ADAL" clId="{E5F8CD9D-07E2-441F-BE91-81E0CBA9A523}" dt="2022-05-23T14:55:08.237" v="97" actId="1038"/>
          <ac:spMkLst>
            <pc:docMk/>
            <pc:sldMk cId="1983826681" sldId="266"/>
            <ac:spMk id="27" creationId="{EB2B7635-7F8D-4CA2-A42B-52343CD0BF72}"/>
          </ac:spMkLst>
        </pc:spChg>
        <pc:spChg chg="mod">
          <ac:chgData name="Catho Jacobs" userId="e679439b-12e0-4690-9b84-caf9b975203a" providerId="ADAL" clId="{E5F8CD9D-07E2-441F-BE91-81E0CBA9A523}" dt="2022-05-23T14:55:08.237" v="97" actId="1038"/>
          <ac:spMkLst>
            <pc:docMk/>
            <pc:sldMk cId="1983826681" sldId="266"/>
            <ac:spMk id="28" creationId="{71EA8F95-1985-4D84-95B9-E94EB03CF6B4}"/>
          </ac:spMkLst>
        </pc:spChg>
        <pc:spChg chg="mod">
          <ac:chgData name="Catho Jacobs" userId="e679439b-12e0-4690-9b84-caf9b975203a" providerId="ADAL" clId="{E5F8CD9D-07E2-441F-BE91-81E0CBA9A523}" dt="2022-05-23T14:55:08.237" v="97" actId="1038"/>
          <ac:spMkLst>
            <pc:docMk/>
            <pc:sldMk cId="1983826681" sldId="266"/>
            <ac:spMk id="29" creationId="{F7C33AC9-905A-4A05-9496-6B7350065460}"/>
          </ac:spMkLst>
        </pc:spChg>
        <pc:spChg chg="mod">
          <ac:chgData name="Catho Jacobs" userId="e679439b-12e0-4690-9b84-caf9b975203a" providerId="ADAL" clId="{E5F8CD9D-07E2-441F-BE91-81E0CBA9A523}" dt="2022-05-23T14:55:08.237" v="97" actId="1038"/>
          <ac:spMkLst>
            <pc:docMk/>
            <pc:sldMk cId="1983826681" sldId="266"/>
            <ac:spMk id="30" creationId="{1C3E1831-D242-40AC-8589-C723788A6515}"/>
          </ac:spMkLst>
        </pc:spChg>
        <pc:spChg chg="mod">
          <ac:chgData name="Catho Jacobs" userId="e679439b-12e0-4690-9b84-caf9b975203a" providerId="ADAL" clId="{E5F8CD9D-07E2-441F-BE91-81E0CBA9A523}" dt="2022-05-23T14:54:44.549" v="88" actId="20577"/>
          <ac:spMkLst>
            <pc:docMk/>
            <pc:sldMk cId="1983826681" sldId="266"/>
            <ac:spMk id="50" creationId="{E653BDAD-A98E-4CB8-B216-AB04D3FB9CD8}"/>
          </ac:spMkLst>
        </pc:spChg>
        <pc:graphicFrameChg chg="mod modGraphic">
          <ac:chgData name="Catho Jacobs" userId="e679439b-12e0-4690-9b84-caf9b975203a" providerId="ADAL" clId="{E5F8CD9D-07E2-441F-BE91-81E0CBA9A523}" dt="2022-05-23T14:54:56.664" v="90" actId="255"/>
          <ac:graphicFrameMkLst>
            <pc:docMk/>
            <pc:sldMk cId="1983826681" sldId="266"/>
            <ac:graphicFrameMk id="52" creationId="{CD5C0F1F-4BC9-464D-82D4-94E636C07520}"/>
          </ac:graphicFrameMkLst>
        </pc:graphicFrameChg>
      </pc:sldChg>
      <pc:sldChg chg="modSp mod">
        <pc:chgData name="Catho Jacobs" userId="e679439b-12e0-4690-9b84-caf9b975203a" providerId="ADAL" clId="{E5F8CD9D-07E2-441F-BE91-81E0CBA9A523}" dt="2022-05-23T14:55:43.204" v="125" actId="1035"/>
        <pc:sldMkLst>
          <pc:docMk/>
          <pc:sldMk cId="906249322" sldId="267"/>
        </pc:sldMkLst>
        <pc:spChg chg="mod">
          <ac:chgData name="Catho Jacobs" userId="e679439b-12e0-4690-9b84-caf9b975203a" providerId="ADAL" clId="{E5F8CD9D-07E2-441F-BE91-81E0CBA9A523}" dt="2022-05-23T14:55:37.137" v="108" actId="1076"/>
          <ac:spMkLst>
            <pc:docMk/>
            <pc:sldMk cId="906249322" sldId="267"/>
            <ac:spMk id="12" creationId="{77EEA802-56CE-4010-8A0E-D90B283E4174}"/>
          </ac:spMkLst>
        </pc:spChg>
        <pc:spChg chg="mod">
          <ac:chgData name="Catho Jacobs" userId="e679439b-12e0-4690-9b84-caf9b975203a" providerId="ADAL" clId="{E5F8CD9D-07E2-441F-BE91-81E0CBA9A523}" dt="2022-05-23T14:55:37.137" v="108" actId="1076"/>
          <ac:spMkLst>
            <pc:docMk/>
            <pc:sldMk cId="906249322" sldId="267"/>
            <ac:spMk id="13" creationId="{D1091F4C-DE51-4FD3-81FC-2BBEC6B59DC8}"/>
          </ac:spMkLst>
        </pc:spChg>
        <pc:spChg chg="mod">
          <ac:chgData name="Catho Jacobs" userId="e679439b-12e0-4690-9b84-caf9b975203a" providerId="ADAL" clId="{E5F8CD9D-07E2-441F-BE91-81E0CBA9A523}" dt="2022-05-23T14:55:43.204" v="125" actId="1035"/>
          <ac:spMkLst>
            <pc:docMk/>
            <pc:sldMk cId="906249322" sldId="267"/>
            <ac:spMk id="15" creationId="{37EE4015-55B4-41F8-873B-EE8EBC6E16A9}"/>
          </ac:spMkLst>
        </pc:spChg>
        <pc:spChg chg="mod">
          <ac:chgData name="Catho Jacobs" userId="e679439b-12e0-4690-9b84-caf9b975203a" providerId="ADAL" clId="{E5F8CD9D-07E2-441F-BE91-81E0CBA9A523}" dt="2022-05-23T14:55:43.204" v="125" actId="1035"/>
          <ac:spMkLst>
            <pc:docMk/>
            <pc:sldMk cId="906249322" sldId="267"/>
            <ac:spMk id="16" creationId="{70A6B602-C9E2-4101-AADC-6A569B4C26BD}"/>
          </ac:spMkLst>
        </pc:spChg>
        <pc:spChg chg="mod">
          <ac:chgData name="Catho Jacobs" userId="e679439b-12e0-4690-9b84-caf9b975203a" providerId="ADAL" clId="{E5F8CD9D-07E2-441F-BE91-81E0CBA9A523}" dt="2022-05-23T14:55:43.204" v="125" actId="1035"/>
          <ac:spMkLst>
            <pc:docMk/>
            <pc:sldMk cId="906249322" sldId="267"/>
            <ac:spMk id="17" creationId="{D9EFE754-4950-405F-B9A3-7FFF1FB7DF62}"/>
          </ac:spMkLst>
        </pc:spChg>
        <pc:spChg chg="mod">
          <ac:chgData name="Catho Jacobs" userId="e679439b-12e0-4690-9b84-caf9b975203a" providerId="ADAL" clId="{E5F8CD9D-07E2-441F-BE91-81E0CBA9A523}" dt="2022-05-23T14:55:13.052" v="105" actId="20577"/>
          <ac:spMkLst>
            <pc:docMk/>
            <pc:sldMk cId="906249322" sldId="267"/>
            <ac:spMk id="50" creationId="{E653BDAD-A98E-4CB8-B216-AB04D3FB9CD8}"/>
          </ac:spMkLst>
        </pc:spChg>
        <pc:graphicFrameChg chg="mod modGraphic">
          <ac:chgData name="Catho Jacobs" userId="e679439b-12e0-4690-9b84-caf9b975203a" providerId="ADAL" clId="{E5F8CD9D-07E2-441F-BE91-81E0CBA9A523}" dt="2022-05-23T14:55:22.617" v="107" actId="255"/>
          <ac:graphicFrameMkLst>
            <pc:docMk/>
            <pc:sldMk cId="906249322" sldId="267"/>
            <ac:graphicFrameMk id="52" creationId="{CD5C0F1F-4BC9-464D-82D4-94E636C07520}"/>
          </ac:graphicFrameMkLst>
        </pc:graphicFrameChg>
      </pc:sldChg>
      <pc:sldChg chg="modSp mod">
        <pc:chgData name="Catho Jacobs" userId="e679439b-12e0-4690-9b84-caf9b975203a" providerId="ADAL" clId="{E5F8CD9D-07E2-441F-BE91-81E0CBA9A523}" dt="2022-05-23T14:56:08.964" v="138" actId="1036"/>
        <pc:sldMkLst>
          <pc:docMk/>
          <pc:sldMk cId="2354865554" sldId="268"/>
        </pc:sldMkLst>
        <pc:spChg chg="mod">
          <ac:chgData name="Catho Jacobs" userId="e679439b-12e0-4690-9b84-caf9b975203a" providerId="ADAL" clId="{E5F8CD9D-07E2-441F-BE91-81E0CBA9A523}" dt="2022-05-23T14:56:08.964" v="138" actId="1036"/>
          <ac:spMkLst>
            <pc:docMk/>
            <pc:sldMk cId="2354865554" sldId="268"/>
            <ac:spMk id="12" creationId="{F72436BB-558A-4A4A-8DC0-31CA2C36F0F2}"/>
          </ac:spMkLst>
        </pc:spChg>
        <pc:spChg chg="mod">
          <ac:chgData name="Catho Jacobs" userId="e679439b-12e0-4690-9b84-caf9b975203a" providerId="ADAL" clId="{E5F8CD9D-07E2-441F-BE91-81E0CBA9A523}" dt="2022-05-23T14:56:08.964" v="138" actId="1036"/>
          <ac:spMkLst>
            <pc:docMk/>
            <pc:sldMk cId="2354865554" sldId="268"/>
            <ac:spMk id="13" creationId="{B7CC3AE4-722E-467F-83E9-BE309D8C45B7}"/>
          </ac:spMkLst>
        </pc:spChg>
        <pc:spChg chg="mod">
          <ac:chgData name="Catho Jacobs" userId="e679439b-12e0-4690-9b84-caf9b975203a" providerId="ADAL" clId="{E5F8CD9D-07E2-441F-BE91-81E0CBA9A523}" dt="2022-05-23T14:56:08.964" v="138" actId="1036"/>
          <ac:spMkLst>
            <pc:docMk/>
            <pc:sldMk cId="2354865554" sldId="268"/>
            <ac:spMk id="15" creationId="{1A7D00D8-50E7-4B60-BA89-59D6F65568F8}"/>
          </ac:spMkLst>
        </pc:spChg>
        <pc:spChg chg="mod">
          <ac:chgData name="Catho Jacobs" userId="e679439b-12e0-4690-9b84-caf9b975203a" providerId="ADAL" clId="{E5F8CD9D-07E2-441F-BE91-81E0CBA9A523}" dt="2022-05-23T14:56:08.964" v="138" actId="1036"/>
          <ac:spMkLst>
            <pc:docMk/>
            <pc:sldMk cId="2354865554" sldId="268"/>
            <ac:spMk id="16" creationId="{554877FE-CC78-446F-894C-4E9B889F92F2}"/>
          </ac:spMkLst>
        </pc:spChg>
        <pc:spChg chg="mod">
          <ac:chgData name="Catho Jacobs" userId="e679439b-12e0-4690-9b84-caf9b975203a" providerId="ADAL" clId="{E5F8CD9D-07E2-441F-BE91-81E0CBA9A523}" dt="2022-05-23T14:56:08.964" v="138" actId="1036"/>
          <ac:spMkLst>
            <pc:docMk/>
            <pc:sldMk cId="2354865554" sldId="268"/>
            <ac:spMk id="17" creationId="{89B0EB9C-3AC4-4EA8-A7C3-D993E331F933}"/>
          </ac:spMkLst>
        </pc:spChg>
        <pc:graphicFrameChg chg="mod modGraphic">
          <ac:chgData name="Catho Jacobs" userId="e679439b-12e0-4690-9b84-caf9b975203a" providerId="ADAL" clId="{E5F8CD9D-07E2-441F-BE91-81E0CBA9A523}" dt="2022-05-23T14:55:59.249" v="127" actId="255"/>
          <ac:graphicFrameMkLst>
            <pc:docMk/>
            <pc:sldMk cId="2354865554" sldId="268"/>
            <ac:graphicFrameMk id="52" creationId="{CD5C0F1F-4BC9-464D-82D4-94E636C07520}"/>
          </ac:graphicFrameMkLst>
        </pc:graphicFrameChg>
      </pc:sldChg>
      <pc:sldChg chg="modSp mod">
        <pc:chgData name="Catho Jacobs" userId="e679439b-12e0-4690-9b84-caf9b975203a" providerId="ADAL" clId="{E5F8CD9D-07E2-441F-BE91-81E0CBA9A523}" dt="2022-05-23T14:57:22.652" v="201" actId="20577"/>
        <pc:sldMkLst>
          <pc:docMk/>
          <pc:sldMk cId="1747815371" sldId="269"/>
        </pc:sldMkLst>
        <pc:spChg chg="mod">
          <ac:chgData name="Catho Jacobs" userId="e679439b-12e0-4690-9b84-caf9b975203a" providerId="ADAL" clId="{E5F8CD9D-07E2-441F-BE91-81E0CBA9A523}" dt="2022-05-23T14:56:29.748" v="151" actId="1036"/>
          <ac:spMkLst>
            <pc:docMk/>
            <pc:sldMk cId="1747815371" sldId="269"/>
            <ac:spMk id="12" creationId="{C088B145-FB1F-4762-ABD6-66744961C42B}"/>
          </ac:spMkLst>
        </pc:spChg>
        <pc:spChg chg="mod">
          <ac:chgData name="Catho Jacobs" userId="e679439b-12e0-4690-9b84-caf9b975203a" providerId="ADAL" clId="{E5F8CD9D-07E2-441F-BE91-81E0CBA9A523}" dt="2022-05-23T14:56:29.748" v="151" actId="1036"/>
          <ac:spMkLst>
            <pc:docMk/>
            <pc:sldMk cId="1747815371" sldId="269"/>
            <ac:spMk id="13" creationId="{AC19B447-8FD6-44FA-B17F-9FC48C19D9EC}"/>
          </ac:spMkLst>
        </pc:spChg>
        <pc:spChg chg="mod">
          <ac:chgData name="Catho Jacobs" userId="e679439b-12e0-4690-9b84-caf9b975203a" providerId="ADAL" clId="{E5F8CD9D-07E2-441F-BE91-81E0CBA9A523}" dt="2022-05-23T14:56:29.748" v="151" actId="1036"/>
          <ac:spMkLst>
            <pc:docMk/>
            <pc:sldMk cId="1747815371" sldId="269"/>
            <ac:spMk id="15" creationId="{84905BBB-0DEB-4E10-8E92-9E675BC0F818}"/>
          </ac:spMkLst>
        </pc:spChg>
        <pc:spChg chg="mod">
          <ac:chgData name="Catho Jacobs" userId="e679439b-12e0-4690-9b84-caf9b975203a" providerId="ADAL" clId="{E5F8CD9D-07E2-441F-BE91-81E0CBA9A523}" dt="2022-05-23T14:56:29.748" v="151" actId="1036"/>
          <ac:spMkLst>
            <pc:docMk/>
            <pc:sldMk cId="1747815371" sldId="269"/>
            <ac:spMk id="16" creationId="{0B8A87CF-4FA9-4475-9DDF-E50EE47C84B2}"/>
          </ac:spMkLst>
        </pc:spChg>
        <pc:spChg chg="mod">
          <ac:chgData name="Catho Jacobs" userId="e679439b-12e0-4690-9b84-caf9b975203a" providerId="ADAL" clId="{E5F8CD9D-07E2-441F-BE91-81E0CBA9A523}" dt="2022-05-23T14:56:29.748" v="151" actId="1036"/>
          <ac:spMkLst>
            <pc:docMk/>
            <pc:sldMk cId="1747815371" sldId="269"/>
            <ac:spMk id="17" creationId="{366D9CF3-E85F-4204-A0B7-D1F671A93389}"/>
          </ac:spMkLst>
        </pc:spChg>
        <pc:spChg chg="mod">
          <ac:chgData name="Catho Jacobs" userId="e679439b-12e0-4690-9b84-caf9b975203a" providerId="ADAL" clId="{E5F8CD9D-07E2-441F-BE91-81E0CBA9A523}" dt="2022-05-23T14:57:22.652" v="201" actId="20577"/>
          <ac:spMkLst>
            <pc:docMk/>
            <pc:sldMk cId="1747815371" sldId="269"/>
            <ac:spMk id="50" creationId="{E653BDAD-A98E-4CB8-B216-AB04D3FB9CD8}"/>
          </ac:spMkLst>
        </pc:spChg>
        <pc:graphicFrameChg chg="mod modGraphic">
          <ac:chgData name="Catho Jacobs" userId="e679439b-12e0-4690-9b84-caf9b975203a" providerId="ADAL" clId="{E5F8CD9D-07E2-441F-BE91-81E0CBA9A523}" dt="2022-05-23T14:56:21.744" v="140" actId="255"/>
          <ac:graphicFrameMkLst>
            <pc:docMk/>
            <pc:sldMk cId="1747815371" sldId="269"/>
            <ac:graphicFrameMk id="52" creationId="{CD5C0F1F-4BC9-464D-82D4-94E636C07520}"/>
          </ac:graphicFrameMkLst>
        </pc:graphicFrameChg>
      </pc:sldChg>
      <pc:sldChg chg="modSp mod">
        <pc:chgData name="Catho Jacobs" userId="e679439b-12e0-4690-9b84-caf9b975203a" providerId="ADAL" clId="{E5F8CD9D-07E2-441F-BE91-81E0CBA9A523}" dt="2022-05-23T14:57:15.433" v="197" actId="1076"/>
        <pc:sldMkLst>
          <pc:docMk/>
          <pc:sldMk cId="1898385775" sldId="270"/>
        </pc:sldMkLst>
        <pc:spChg chg="mod">
          <ac:chgData name="Catho Jacobs" userId="e679439b-12e0-4690-9b84-caf9b975203a" providerId="ADAL" clId="{E5F8CD9D-07E2-441F-BE91-81E0CBA9A523}" dt="2022-05-23T14:57:04.547" v="180" actId="1036"/>
          <ac:spMkLst>
            <pc:docMk/>
            <pc:sldMk cId="1898385775" sldId="270"/>
            <ac:spMk id="12" creationId="{D028F6D9-60D7-4982-AC7D-5EF7CF227C93}"/>
          </ac:spMkLst>
        </pc:spChg>
        <pc:spChg chg="mod">
          <ac:chgData name="Catho Jacobs" userId="e679439b-12e0-4690-9b84-caf9b975203a" providerId="ADAL" clId="{E5F8CD9D-07E2-441F-BE91-81E0CBA9A523}" dt="2022-05-23T14:57:04.547" v="180" actId="1036"/>
          <ac:spMkLst>
            <pc:docMk/>
            <pc:sldMk cId="1898385775" sldId="270"/>
            <ac:spMk id="13" creationId="{DEC1AE62-85FE-4583-B27D-F66FE520F75D}"/>
          </ac:spMkLst>
        </pc:spChg>
        <pc:spChg chg="mod">
          <ac:chgData name="Catho Jacobs" userId="e679439b-12e0-4690-9b84-caf9b975203a" providerId="ADAL" clId="{E5F8CD9D-07E2-441F-BE91-81E0CBA9A523}" dt="2022-05-23T14:57:04.547" v="180" actId="1036"/>
          <ac:spMkLst>
            <pc:docMk/>
            <pc:sldMk cId="1898385775" sldId="270"/>
            <ac:spMk id="15" creationId="{315A306E-8E2E-4EC1-85E0-BCE89E789857}"/>
          </ac:spMkLst>
        </pc:spChg>
        <pc:spChg chg="mod">
          <ac:chgData name="Catho Jacobs" userId="e679439b-12e0-4690-9b84-caf9b975203a" providerId="ADAL" clId="{E5F8CD9D-07E2-441F-BE91-81E0CBA9A523}" dt="2022-05-23T14:57:15.433" v="197" actId="1076"/>
          <ac:spMkLst>
            <pc:docMk/>
            <pc:sldMk cId="1898385775" sldId="270"/>
            <ac:spMk id="16" creationId="{33F97F44-6A20-4D9B-9A12-891856051EA2}"/>
          </ac:spMkLst>
        </pc:spChg>
        <pc:spChg chg="mod">
          <ac:chgData name="Catho Jacobs" userId="e679439b-12e0-4690-9b84-caf9b975203a" providerId="ADAL" clId="{E5F8CD9D-07E2-441F-BE91-81E0CBA9A523}" dt="2022-05-23T14:57:12.316" v="196" actId="1036"/>
          <ac:spMkLst>
            <pc:docMk/>
            <pc:sldMk cId="1898385775" sldId="270"/>
            <ac:spMk id="17" creationId="{5528E8D7-484C-4D9C-9E87-A31802D9DE69}"/>
          </ac:spMkLst>
        </pc:spChg>
        <pc:spChg chg="mod">
          <ac:chgData name="Catho Jacobs" userId="e679439b-12e0-4690-9b84-caf9b975203a" providerId="ADAL" clId="{E5F8CD9D-07E2-441F-BE91-81E0CBA9A523}" dt="2022-05-23T14:56:38.579" v="167" actId="20577"/>
          <ac:spMkLst>
            <pc:docMk/>
            <pc:sldMk cId="1898385775" sldId="270"/>
            <ac:spMk id="50" creationId="{E653BDAD-A98E-4CB8-B216-AB04D3FB9CD8}"/>
          </ac:spMkLst>
        </pc:spChg>
        <pc:graphicFrameChg chg="mod modGraphic">
          <ac:chgData name="Catho Jacobs" userId="e679439b-12e0-4690-9b84-caf9b975203a" providerId="ADAL" clId="{E5F8CD9D-07E2-441F-BE91-81E0CBA9A523}" dt="2022-05-23T14:56:48.969" v="169" actId="255"/>
          <ac:graphicFrameMkLst>
            <pc:docMk/>
            <pc:sldMk cId="1898385775" sldId="270"/>
            <ac:graphicFrameMk id="52" creationId="{CD5C0F1F-4BC9-464D-82D4-94E636C07520}"/>
          </ac:graphicFrameMkLst>
        </pc:graphicFrameChg>
      </pc:sldChg>
      <pc:sldChg chg="modSp mod">
        <pc:chgData name="Catho Jacobs" userId="e679439b-12e0-4690-9b84-caf9b975203a" providerId="ADAL" clId="{E5F8CD9D-07E2-441F-BE91-81E0CBA9A523}" dt="2022-05-23T15:02:57.053" v="331" actId="20577"/>
        <pc:sldMkLst>
          <pc:docMk/>
          <pc:sldMk cId="2530757490" sldId="331"/>
        </pc:sldMkLst>
        <pc:spChg chg="mod">
          <ac:chgData name="Catho Jacobs" userId="e679439b-12e0-4690-9b84-caf9b975203a" providerId="ADAL" clId="{E5F8CD9D-07E2-441F-BE91-81E0CBA9A523}" dt="2022-05-23T15:02:57.053" v="331" actId="20577"/>
          <ac:spMkLst>
            <pc:docMk/>
            <pc:sldMk cId="2530757490" sldId="331"/>
            <ac:spMk id="9" creationId="{8CA1AC4B-9C36-4C2A-B84E-CFB6FB5EABB0}"/>
          </ac:spMkLst>
        </pc:spChg>
      </pc:sldChg>
      <pc:sldChg chg="modSp mod">
        <pc:chgData name="Catho Jacobs" userId="e679439b-12e0-4690-9b84-caf9b975203a" providerId="ADAL" clId="{E5F8CD9D-07E2-441F-BE91-81E0CBA9A523}" dt="2022-05-23T14:46:43.492" v="26" actId="20577"/>
        <pc:sldMkLst>
          <pc:docMk/>
          <pc:sldMk cId="1384035178" sldId="332"/>
        </pc:sldMkLst>
        <pc:spChg chg="mod">
          <ac:chgData name="Catho Jacobs" userId="e679439b-12e0-4690-9b84-caf9b975203a" providerId="ADAL" clId="{E5F8CD9D-07E2-441F-BE91-81E0CBA9A523}" dt="2022-05-23T14:46:43.492" v="26" actId="20577"/>
          <ac:spMkLst>
            <pc:docMk/>
            <pc:sldMk cId="1384035178" sldId="332"/>
            <ac:spMk id="9" creationId="{8CA1AC4B-9C36-4C2A-B84E-CFB6FB5EABB0}"/>
          </ac:spMkLst>
        </pc:spChg>
      </pc:sldChg>
      <pc:sldChg chg="modSp mod">
        <pc:chgData name="Catho Jacobs" userId="e679439b-12e0-4690-9b84-caf9b975203a" providerId="ADAL" clId="{E5F8CD9D-07E2-441F-BE91-81E0CBA9A523}" dt="2022-05-23T14:46:38.402" v="16" actId="20577"/>
        <pc:sldMkLst>
          <pc:docMk/>
          <pc:sldMk cId="1272123492" sldId="334"/>
        </pc:sldMkLst>
        <pc:spChg chg="mod">
          <ac:chgData name="Catho Jacobs" userId="e679439b-12e0-4690-9b84-caf9b975203a" providerId="ADAL" clId="{E5F8CD9D-07E2-441F-BE91-81E0CBA9A523}" dt="2022-05-23T14:46:38.402" v="16" actId="20577"/>
          <ac:spMkLst>
            <pc:docMk/>
            <pc:sldMk cId="1272123492" sldId="334"/>
            <ac:spMk id="9" creationId="{8CA1AC4B-9C36-4C2A-B84E-CFB6FB5EABB0}"/>
          </ac:spMkLst>
        </pc:spChg>
      </pc:sldChg>
      <pc:sldChg chg="modSp mod">
        <pc:chgData name="Catho Jacobs" userId="e679439b-12e0-4690-9b84-caf9b975203a" providerId="ADAL" clId="{E5F8CD9D-07E2-441F-BE91-81E0CBA9A523}" dt="2022-05-23T15:06:16.424" v="519" actId="20577"/>
        <pc:sldMkLst>
          <pc:docMk/>
          <pc:sldMk cId="854315190" sldId="356"/>
        </pc:sldMkLst>
        <pc:spChg chg="mod">
          <ac:chgData name="Catho Jacobs" userId="e679439b-12e0-4690-9b84-caf9b975203a" providerId="ADAL" clId="{E5F8CD9D-07E2-441F-BE91-81E0CBA9A523}" dt="2022-05-23T15:06:16.424" v="519" actId="20577"/>
          <ac:spMkLst>
            <pc:docMk/>
            <pc:sldMk cId="854315190" sldId="356"/>
            <ac:spMk id="9" creationId="{8CA1AC4B-9C36-4C2A-B84E-CFB6FB5EABB0}"/>
          </ac:spMkLst>
        </pc:spChg>
      </pc:sldChg>
      <pc:sldChg chg="addSp delSp modSp mod">
        <pc:chgData name="Catho Jacobs" userId="e679439b-12e0-4690-9b84-caf9b975203a" providerId="ADAL" clId="{E5F8CD9D-07E2-441F-BE91-81E0CBA9A523}" dt="2022-05-23T15:05:31.845" v="488" actId="20577"/>
        <pc:sldMkLst>
          <pc:docMk/>
          <pc:sldMk cId="2511283692" sldId="357"/>
        </pc:sldMkLst>
        <pc:spChg chg="add del">
          <ac:chgData name="Catho Jacobs" userId="e679439b-12e0-4690-9b84-caf9b975203a" providerId="ADAL" clId="{E5F8CD9D-07E2-441F-BE91-81E0CBA9A523}" dt="2022-05-23T15:04:33.365" v="429"/>
          <ac:spMkLst>
            <pc:docMk/>
            <pc:sldMk cId="2511283692" sldId="357"/>
            <ac:spMk id="2" creationId="{E4FBDF48-A11A-443D-B46E-47586E84F066}"/>
          </ac:spMkLst>
        </pc:spChg>
        <pc:spChg chg="add del">
          <ac:chgData name="Catho Jacobs" userId="e679439b-12e0-4690-9b84-caf9b975203a" providerId="ADAL" clId="{E5F8CD9D-07E2-441F-BE91-81E0CBA9A523}" dt="2022-05-23T15:04:33.365" v="429"/>
          <ac:spMkLst>
            <pc:docMk/>
            <pc:sldMk cId="2511283692" sldId="357"/>
            <ac:spMk id="3" creationId="{F02D9239-5BEE-4F29-9DA3-17FA255BBBAE}"/>
          </ac:spMkLst>
        </pc:spChg>
        <pc:spChg chg="mod">
          <ac:chgData name="Catho Jacobs" userId="e679439b-12e0-4690-9b84-caf9b975203a" providerId="ADAL" clId="{E5F8CD9D-07E2-441F-BE91-81E0CBA9A523}" dt="2022-05-23T15:03:19.972" v="365" actId="20577"/>
          <ac:spMkLst>
            <pc:docMk/>
            <pc:sldMk cId="2511283692" sldId="357"/>
            <ac:spMk id="4" creationId="{00000000-0000-0000-0000-000000000000}"/>
          </ac:spMkLst>
        </pc:spChg>
        <pc:spChg chg="add del">
          <ac:chgData name="Catho Jacobs" userId="e679439b-12e0-4690-9b84-caf9b975203a" providerId="ADAL" clId="{E5F8CD9D-07E2-441F-BE91-81E0CBA9A523}" dt="2022-05-23T15:04:33.365" v="429"/>
          <ac:spMkLst>
            <pc:docMk/>
            <pc:sldMk cId="2511283692" sldId="357"/>
            <ac:spMk id="5" creationId="{AC7F0371-EB64-47B5-A105-35F278861D0C}"/>
          </ac:spMkLst>
        </pc:spChg>
        <pc:spChg chg="mod">
          <ac:chgData name="Catho Jacobs" userId="e679439b-12e0-4690-9b84-caf9b975203a" providerId="ADAL" clId="{E5F8CD9D-07E2-441F-BE91-81E0CBA9A523}" dt="2022-05-23T15:05:31.845" v="488" actId="20577"/>
          <ac:spMkLst>
            <pc:docMk/>
            <pc:sldMk cId="2511283692" sldId="357"/>
            <ac:spMk id="18" creationId="{BE8B628A-6AD0-4A4A-80AD-C93A68D0B49B}"/>
          </ac:spMkLst>
        </pc:spChg>
      </pc:sldChg>
      <pc:sldChg chg="modSp mod">
        <pc:chgData name="Catho Jacobs" userId="e679439b-12e0-4690-9b84-caf9b975203a" providerId="ADAL" clId="{E5F8CD9D-07E2-441F-BE91-81E0CBA9A523}" dt="2022-05-23T15:06:09.904" v="517" actId="20577"/>
        <pc:sldMkLst>
          <pc:docMk/>
          <pc:sldMk cId="3748016515" sldId="359"/>
        </pc:sldMkLst>
        <pc:spChg chg="mod">
          <ac:chgData name="Catho Jacobs" userId="e679439b-12e0-4690-9b84-caf9b975203a" providerId="ADAL" clId="{E5F8CD9D-07E2-441F-BE91-81E0CBA9A523}" dt="2022-05-23T15:06:09.904" v="517" actId="20577"/>
          <ac:spMkLst>
            <pc:docMk/>
            <pc:sldMk cId="3748016515" sldId="359"/>
            <ac:spMk id="4" creationId="{00000000-0000-0000-0000-000000000000}"/>
          </ac:spMkLst>
        </pc:spChg>
        <pc:graphicFrameChg chg="modGraphic">
          <ac:chgData name="Catho Jacobs" userId="e679439b-12e0-4690-9b84-caf9b975203a" providerId="ADAL" clId="{E5F8CD9D-07E2-441F-BE91-81E0CBA9A523}" dt="2022-05-23T15:05:48.257" v="505" actId="20577"/>
          <ac:graphicFrameMkLst>
            <pc:docMk/>
            <pc:sldMk cId="3748016515" sldId="359"/>
            <ac:graphicFrameMk id="2" creationId="{7D851EC6-A7E4-45D7-9EEC-BA79ACC4DE8B}"/>
          </ac:graphicFrameMkLst>
        </pc:graphicFrameChg>
      </pc:sldChg>
      <pc:sldChg chg="modSp del mod">
        <pc:chgData name="Catho Jacobs" userId="e679439b-12e0-4690-9b84-caf9b975203a" providerId="ADAL" clId="{E5F8CD9D-07E2-441F-BE91-81E0CBA9A523}" dt="2022-05-23T15:05:56.421" v="514" actId="47"/>
        <pc:sldMkLst>
          <pc:docMk/>
          <pc:sldMk cId="3525183888" sldId="364"/>
        </pc:sldMkLst>
        <pc:spChg chg="mod">
          <ac:chgData name="Catho Jacobs" userId="e679439b-12e0-4690-9b84-caf9b975203a" providerId="ADAL" clId="{E5F8CD9D-07E2-441F-BE91-81E0CBA9A523}" dt="2022-05-23T15:05:53.738" v="513" actId="20577"/>
          <ac:spMkLst>
            <pc:docMk/>
            <pc:sldMk cId="3525183888" sldId="364"/>
            <ac:spMk id="9" creationId="{8CA1AC4B-9C36-4C2A-B84E-CFB6FB5EABB0}"/>
          </ac:spMkLst>
        </pc:spChg>
      </pc:sldChg>
      <pc:sldChg chg="del">
        <pc:chgData name="Catho Jacobs" userId="e679439b-12e0-4690-9b84-caf9b975203a" providerId="ADAL" clId="{E5F8CD9D-07E2-441F-BE91-81E0CBA9A523}" dt="2022-05-23T15:05:57.379" v="515" actId="47"/>
        <pc:sldMkLst>
          <pc:docMk/>
          <pc:sldMk cId="3469926946" sldId="365"/>
        </pc:sldMkLst>
      </pc:sldChg>
      <pc:sldChg chg="del">
        <pc:chgData name="Catho Jacobs" userId="e679439b-12e0-4690-9b84-caf9b975203a" providerId="ADAL" clId="{E5F8CD9D-07E2-441F-BE91-81E0CBA9A523}" dt="2022-05-23T14:49:07.083" v="27" actId="47"/>
        <pc:sldMkLst>
          <pc:docMk/>
          <pc:sldMk cId="2942039793" sldId="367"/>
        </pc:sldMkLst>
      </pc:sldChg>
      <pc:sldChg chg="delSp modSp mod">
        <pc:chgData name="Catho Jacobs" userId="e679439b-12e0-4690-9b84-caf9b975203a" providerId="ADAL" clId="{E5F8CD9D-07E2-441F-BE91-81E0CBA9A523}" dt="2022-05-23T15:07:29.336" v="529" actId="1076"/>
        <pc:sldMkLst>
          <pc:docMk/>
          <pc:sldMk cId="768515173" sldId="368"/>
        </pc:sldMkLst>
        <pc:spChg chg="mod">
          <ac:chgData name="Catho Jacobs" userId="e679439b-12e0-4690-9b84-caf9b975203a" providerId="ADAL" clId="{E5F8CD9D-07E2-441F-BE91-81E0CBA9A523}" dt="2022-05-23T15:02:53.306" v="330" actId="20577"/>
          <ac:spMkLst>
            <pc:docMk/>
            <pc:sldMk cId="768515173" sldId="368"/>
            <ac:spMk id="3" creationId="{01F3096D-EC07-49AD-B7A1-8FD899C16849}"/>
          </ac:spMkLst>
        </pc:spChg>
        <pc:spChg chg="mod">
          <ac:chgData name="Catho Jacobs" userId="e679439b-12e0-4690-9b84-caf9b975203a" providerId="ADAL" clId="{E5F8CD9D-07E2-441F-BE91-81E0CBA9A523}" dt="2022-05-23T15:02:59.332" v="332" actId="20577"/>
          <ac:spMkLst>
            <pc:docMk/>
            <pc:sldMk cId="768515173" sldId="368"/>
            <ac:spMk id="4" creationId="{00000000-0000-0000-0000-000000000000}"/>
          </ac:spMkLst>
        </pc:spChg>
        <pc:spChg chg="del mod topLvl">
          <ac:chgData name="Catho Jacobs" userId="e679439b-12e0-4690-9b84-caf9b975203a" providerId="ADAL" clId="{E5F8CD9D-07E2-441F-BE91-81E0CBA9A523}" dt="2022-05-23T15:02:32.985" v="300" actId="478"/>
          <ac:spMkLst>
            <pc:docMk/>
            <pc:sldMk cId="768515173" sldId="368"/>
            <ac:spMk id="238" creationId="{73E6EA75-E1C2-4D66-9DEF-CE425D061E12}"/>
          </ac:spMkLst>
        </pc:spChg>
        <pc:grpChg chg="mod">
          <ac:chgData name="Catho Jacobs" userId="e679439b-12e0-4690-9b84-caf9b975203a" providerId="ADAL" clId="{E5F8CD9D-07E2-441F-BE91-81E0CBA9A523}" dt="2022-05-23T15:02:43.880" v="303" actId="1076"/>
          <ac:grpSpMkLst>
            <pc:docMk/>
            <pc:sldMk cId="768515173" sldId="368"/>
            <ac:grpSpMk id="39" creationId="{3F915082-3B98-4E24-8444-237A7098C72F}"/>
          </ac:grpSpMkLst>
        </pc:grpChg>
        <pc:grpChg chg="mod">
          <ac:chgData name="Catho Jacobs" userId="e679439b-12e0-4690-9b84-caf9b975203a" providerId="ADAL" clId="{E5F8CD9D-07E2-441F-BE91-81E0CBA9A523}" dt="2022-05-23T15:07:29.336" v="529" actId="1076"/>
          <ac:grpSpMkLst>
            <pc:docMk/>
            <pc:sldMk cId="768515173" sldId="368"/>
            <ac:grpSpMk id="233" creationId="{48908B08-0819-4C83-8CF5-E64DA4CAFFB0}"/>
          </ac:grpSpMkLst>
        </pc:grpChg>
        <pc:grpChg chg="del mod">
          <ac:chgData name="Catho Jacobs" userId="e679439b-12e0-4690-9b84-caf9b975203a" providerId="ADAL" clId="{E5F8CD9D-07E2-441F-BE91-81E0CBA9A523}" dt="2022-05-23T15:02:30.733" v="299" actId="478"/>
          <ac:grpSpMkLst>
            <pc:docMk/>
            <pc:sldMk cId="768515173" sldId="368"/>
            <ac:grpSpMk id="236" creationId="{154AE988-F372-44E9-B16B-D73F8F5217A1}"/>
          </ac:grpSpMkLst>
        </pc:grpChg>
        <pc:picChg chg="del mod ord">
          <ac:chgData name="Catho Jacobs" userId="e679439b-12e0-4690-9b84-caf9b975203a" providerId="ADAL" clId="{E5F8CD9D-07E2-441F-BE91-81E0CBA9A523}" dt="2022-05-23T15:02:35.293" v="302" actId="478"/>
          <ac:picMkLst>
            <pc:docMk/>
            <pc:sldMk cId="768515173" sldId="368"/>
            <ac:picMk id="110" creationId="{1C40FC66-B22B-4B26-AB25-6F78003C8303}"/>
          </ac:picMkLst>
        </pc:picChg>
        <pc:picChg chg="del topLvl">
          <ac:chgData name="Catho Jacobs" userId="e679439b-12e0-4690-9b84-caf9b975203a" providerId="ADAL" clId="{E5F8CD9D-07E2-441F-BE91-81E0CBA9A523}" dt="2022-05-23T15:02:30.733" v="299" actId="478"/>
          <ac:picMkLst>
            <pc:docMk/>
            <pc:sldMk cId="768515173" sldId="368"/>
            <ac:picMk id="237" creationId="{0335C455-5807-4877-B1B0-93192C1D3AED}"/>
          </ac:picMkLst>
        </pc:picChg>
        <pc:picChg chg="mod">
          <ac:chgData name="Catho Jacobs" userId="e679439b-12e0-4690-9b84-caf9b975203a" providerId="ADAL" clId="{E5F8CD9D-07E2-441F-BE91-81E0CBA9A523}" dt="2022-05-23T15:07:29.032" v="528" actId="1076"/>
          <ac:picMkLst>
            <pc:docMk/>
            <pc:sldMk cId="768515173" sldId="368"/>
            <ac:picMk id="248" creationId="{D2760C20-DA57-4362-A5B0-8A7D7E3053F9}"/>
          </ac:picMkLst>
        </pc:picChg>
        <pc:picChg chg="del mod">
          <ac:chgData name="Catho Jacobs" userId="e679439b-12e0-4690-9b84-caf9b975203a" providerId="ADAL" clId="{E5F8CD9D-07E2-441F-BE91-81E0CBA9A523}" dt="2022-05-23T15:02:34.500" v="301" actId="478"/>
          <ac:picMkLst>
            <pc:docMk/>
            <pc:sldMk cId="768515173" sldId="368"/>
            <ac:picMk id="249" creationId="{FB350032-9D31-4513-AE99-23A98B988EE7}"/>
          </ac:picMkLst>
        </pc:picChg>
        <pc:picChg chg="mod">
          <ac:chgData name="Catho Jacobs" userId="e679439b-12e0-4690-9b84-caf9b975203a" providerId="ADAL" clId="{E5F8CD9D-07E2-441F-BE91-81E0CBA9A523}" dt="2022-05-23T15:07:28.824" v="527" actId="1076"/>
          <ac:picMkLst>
            <pc:docMk/>
            <pc:sldMk cId="768515173" sldId="368"/>
            <ac:picMk id="258" creationId="{993D2BF5-4FB2-4959-B66D-DC1783719675}"/>
          </ac:picMkLst>
        </pc:picChg>
      </pc:sldChg>
      <pc:sldChg chg="del">
        <pc:chgData name="Catho Jacobs" userId="e679439b-12e0-4690-9b84-caf9b975203a" providerId="ADAL" clId="{E5F8CD9D-07E2-441F-BE91-81E0CBA9A523}" dt="2022-05-23T15:03:03.365" v="334" actId="47"/>
        <pc:sldMkLst>
          <pc:docMk/>
          <pc:sldMk cId="3174388998" sldId="369"/>
        </pc:sldMkLst>
      </pc:sldChg>
      <pc:sldChg chg="addSp delSp modSp add mod">
        <pc:chgData name="Catho Jacobs" userId="e679439b-12e0-4690-9b84-caf9b975203a" providerId="ADAL" clId="{E5F8CD9D-07E2-441F-BE91-81E0CBA9A523}" dt="2022-05-23T15:02:22.160" v="298" actId="1076"/>
        <pc:sldMkLst>
          <pc:docMk/>
          <pc:sldMk cId="1438580765" sldId="371"/>
        </pc:sldMkLst>
        <pc:spChg chg="mod">
          <ac:chgData name="Catho Jacobs" userId="e679439b-12e0-4690-9b84-caf9b975203a" providerId="ADAL" clId="{E5F8CD9D-07E2-441F-BE91-81E0CBA9A523}" dt="2022-05-23T14:59:16.253" v="220" actId="20577"/>
          <ac:spMkLst>
            <pc:docMk/>
            <pc:sldMk cId="1438580765" sldId="371"/>
            <ac:spMk id="4" creationId="{00000000-0000-0000-0000-000000000000}"/>
          </ac:spMkLst>
        </pc:spChg>
        <pc:spChg chg="mod">
          <ac:chgData name="Catho Jacobs" userId="e679439b-12e0-4690-9b84-caf9b975203a" providerId="ADAL" clId="{E5F8CD9D-07E2-441F-BE91-81E0CBA9A523}" dt="2022-05-23T15:02:22.160" v="298" actId="1076"/>
          <ac:spMkLst>
            <pc:docMk/>
            <pc:sldMk cId="1438580765" sldId="371"/>
            <ac:spMk id="24" creationId="{02F46925-64CA-4978-AA8E-B269C8A2AE11}"/>
          </ac:spMkLst>
        </pc:spChg>
        <pc:spChg chg="mod">
          <ac:chgData name="Catho Jacobs" userId="e679439b-12e0-4690-9b84-caf9b975203a" providerId="ADAL" clId="{E5F8CD9D-07E2-441F-BE91-81E0CBA9A523}" dt="2022-05-23T14:59:23.499" v="228" actId="20577"/>
          <ac:spMkLst>
            <pc:docMk/>
            <pc:sldMk cId="1438580765" sldId="371"/>
            <ac:spMk id="43" creationId="{1DBBD9D5-ABB9-4B11-B6C2-3B1A0B4BCDBB}"/>
          </ac:spMkLst>
        </pc:spChg>
        <pc:grpChg chg="del">
          <ac:chgData name="Catho Jacobs" userId="e679439b-12e0-4690-9b84-caf9b975203a" providerId="ADAL" clId="{E5F8CD9D-07E2-441F-BE91-81E0CBA9A523}" dt="2022-05-23T15:01:13.921" v="268" actId="478"/>
          <ac:grpSpMkLst>
            <pc:docMk/>
            <pc:sldMk cId="1438580765" sldId="371"/>
            <ac:grpSpMk id="2" creationId="{5604FD4C-6739-4C14-BADF-8908B4B490AF}"/>
          </ac:grpSpMkLst>
        </pc:grpChg>
        <pc:grpChg chg="del">
          <ac:chgData name="Catho Jacobs" userId="e679439b-12e0-4690-9b84-caf9b975203a" providerId="ADAL" clId="{E5F8CD9D-07E2-441F-BE91-81E0CBA9A523}" dt="2022-05-23T15:01:15.386" v="269" actId="478"/>
          <ac:grpSpMkLst>
            <pc:docMk/>
            <pc:sldMk cId="1438580765" sldId="371"/>
            <ac:grpSpMk id="5" creationId="{58491D37-4754-4555-BB94-46635E2804F7}"/>
          </ac:grpSpMkLst>
        </pc:grpChg>
        <pc:picChg chg="add mod modCrop">
          <ac:chgData name="Catho Jacobs" userId="e679439b-12e0-4690-9b84-caf9b975203a" providerId="ADAL" clId="{E5F8CD9D-07E2-441F-BE91-81E0CBA9A523}" dt="2022-05-23T15:01:30.231" v="276" actId="1076"/>
          <ac:picMkLst>
            <pc:docMk/>
            <pc:sldMk cId="1438580765" sldId="371"/>
            <ac:picMk id="7" creationId="{C5043379-06BE-479F-90BF-5C5EB17EB111}"/>
          </ac:picMkLst>
        </pc:picChg>
        <pc:cxnChg chg="add mod">
          <ac:chgData name="Catho Jacobs" userId="e679439b-12e0-4690-9b84-caf9b975203a" providerId="ADAL" clId="{E5F8CD9D-07E2-441F-BE91-81E0CBA9A523}" dt="2022-05-23T15:01:40.816" v="279" actId="14100"/>
          <ac:cxnSpMkLst>
            <pc:docMk/>
            <pc:sldMk cId="1438580765" sldId="371"/>
            <ac:cxnSpMk id="25" creationId="{D5533783-C3E9-4E66-95A3-758E79B42887}"/>
          </ac:cxnSpMkLst>
        </pc:cxnChg>
        <pc:cxnChg chg="add mod">
          <ac:chgData name="Catho Jacobs" userId="e679439b-12e0-4690-9b84-caf9b975203a" providerId="ADAL" clId="{E5F8CD9D-07E2-441F-BE91-81E0CBA9A523}" dt="2022-05-23T15:01:44.585" v="281" actId="1076"/>
          <ac:cxnSpMkLst>
            <pc:docMk/>
            <pc:sldMk cId="1438580765" sldId="371"/>
            <ac:cxnSpMk id="27" creationId="{F56E5B42-1A8D-4138-BAF2-E9AA0F3A7A59}"/>
          </ac:cxnSpMkLst>
        </pc:cxnChg>
        <pc:cxnChg chg="add mod">
          <ac:chgData name="Catho Jacobs" userId="e679439b-12e0-4690-9b84-caf9b975203a" providerId="ADAL" clId="{E5F8CD9D-07E2-441F-BE91-81E0CBA9A523}" dt="2022-05-23T15:01:49.399" v="283" actId="1076"/>
          <ac:cxnSpMkLst>
            <pc:docMk/>
            <pc:sldMk cId="1438580765" sldId="371"/>
            <ac:cxnSpMk id="30" creationId="{8D0D214F-EAC2-4AE9-9137-6E7389BA14A8}"/>
          </ac:cxnSpMkLst>
        </pc:cxnChg>
        <pc:cxnChg chg="add mod">
          <ac:chgData name="Catho Jacobs" userId="e679439b-12e0-4690-9b84-caf9b975203a" providerId="ADAL" clId="{E5F8CD9D-07E2-441F-BE91-81E0CBA9A523}" dt="2022-05-23T15:01:55.560" v="286" actId="14100"/>
          <ac:cxnSpMkLst>
            <pc:docMk/>
            <pc:sldMk cId="1438580765" sldId="371"/>
            <ac:cxnSpMk id="32" creationId="{B6B384E6-29E5-4A81-970F-7C086095AA34}"/>
          </ac:cxnSpMkLst>
        </pc:cxnChg>
        <pc:cxnChg chg="add mod">
          <ac:chgData name="Catho Jacobs" userId="e679439b-12e0-4690-9b84-caf9b975203a" providerId="ADAL" clId="{E5F8CD9D-07E2-441F-BE91-81E0CBA9A523}" dt="2022-05-23T15:02:02.584" v="288" actId="1076"/>
          <ac:cxnSpMkLst>
            <pc:docMk/>
            <pc:sldMk cId="1438580765" sldId="371"/>
            <ac:cxnSpMk id="34" creationId="{727A38B8-B60C-4947-843E-6F220D572BA9}"/>
          </ac:cxnSpMkLst>
        </pc:cxnChg>
        <pc:cxnChg chg="add mod">
          <ac:chgData name="Catho Jacobs" userId="e679439b-12e0-4690-9b84-caf9b975203a" providerId="ADAL" clId="{E5F8CD9D-07E2-441F-BE91-81E0CBA9A523}" dt="2022-05-23T15:02:09.817" v="296" actId="1035"/>
          <ac:cxnSpMkLst>
            <pc:docMk/>
            <pc:sldMk cId="1438580765" sldId="371"/>
            <ac:cxnSpMk id="35" creationId="{EA669BF3-3063-4808-9AC9-21D88FC6043B}"/>
          </ac:cxnSpMkLst>
        </pc:cxnChg>
      </pc:sldChg>
      <pc:sldChg chg="add">
        <pc:chgData name="Catho Jacobs" userId="e679439b-12e0-4690-9b84-caf9b975203a" providerId="ADAL" clId="{E5F8CD9D-07E2-441F-BE91-81E0CBA9A523}" dt="2022-05-23T15:03:01.804" v="333"/>
        <pc:sldMkLst>
          <pc:docMk/>
          <pc:sldMk cId="3573843394" sldId="372"/>
        </pc:sldMkLst>
      </pc:sldChg>
    </pc:docChg>
  </pc:docChgLst>
  <pc:docChgLst>
    <pc:chgData name="Catho Jacobs" userId="e679439b-12e0-4690-9b84-caf9b975203a" providerId="ADAL" clId="{377F3ECC-335A-46C7-9CD8-F17FABF4DF3E}"/>
    <pc:docChg chg="undo custSel addSld delSld modSld">
      <pc:chgData name="Catho Jacobs" userId="e679439b-12e0-4690-9b84-caf9b975203a" providerId="ADAL" clId="{377F3ECC-335A-46C7-9CD8-F17FABF4DF3E}" dt="2023-01-13T15:28:20.847" v="216" actId="207"/>
      <pc:docMkLst>
        <pc:docMk/>
      </pc:docMkLst>
      <pc:sldChg chg="addSp delSp modSp mod delAnim modAnim">
        <pc:chgData name="Catho Jacobs" userId="e679439b-12e0-4690-9b84-caf9b975203a" providerId="ADAL" clId="{377F3ECC-335A-46C7-9CD8-F17FABF4DF3E}" dt="2023-01-11T15:00:38.280" v="148" actId="208"/>
        <pc:sldMkLst>
          <pc:docMk/>
          <pc:sldMk cId="764485283" sldId="265"/>
        </pc:sldMkLst>
        <pc:spChg chg="mod">
          <ac:chgData name="Catho Jacobs" userId="e679439b-12e0-4690-9b84-caf9b975203a" providerId="ADAL" clId="{377F3ECC-335A-46C7-9CD8-F17FABF4DF3E}" dt="2023-01-11T14:57:05.560" v="79" actId="207"/>
          <ac:spMkLst>
            <pc:docMk/>
            <pc:sldMk cId="764485283" sldId="265"/>
            <ac:spMk id="4" creationId="{00000000-0000-0000-0000-000000000000}"/>
          </ac:spMkLst>
        </pc:spChg>
        <pc:spChg chg="add del mod">
          <ac:chgData name="Catho Jacobs" userId="e679439b-12e0-4690-9b84-caf9b975203a" providerId="ADAL" clId="{377F3ECC-335A-46C7-9CD8-F17FABF4DF3E}" dt="2023-01-11T14:57:38.009" v="86" actId="478"/>
          <ac:spMkLst>
            <pc:docMk/>
            <pc:sldMk cId="764485283" sldId="265"/>
            <ac:spMk id="18" creationId="{F67DF424-6977-4B05-A527-77AADC489F3B}"/>
          </ac:spMkLst>
        </pc:spChg>
        <pc:spChg chg="add mod">
          <ac:chgData name="Catho Jacobs" userId="e679439b-12e0-4690-9b84-caf9b975203a" providerId="ADAL" clId="{377F3ECC-335A-46C7-9CD8-F17FABF4DF3E}" dt="2023-01-11T14:57:59.027" v="89"/>
          <ac:spMkLst>
            <pc:docMk/>
            <pc:sldMk cId="764485283" sldId="265"/>
            <ac:spMk id="20" creationId="{8D4DA9F5-F66F-4D81-B3C7-3CB768AB864D}"/>
          </ac:spMkLst>
        </pc:spChg>
        <pc:spChg chg="mod">
          <ac:chgData name="Catho Jacobs" userId="e679439b-12e0-4690-9b84-caf9b975203a" providerId="ADAL" clId="{377F3ECC-335A-46C7-9CD8-F17FABF4DF3E}" dt="2023-01-11T14:58:54.368" v="104" actId="208"/>
          <ac:spMkLst>
            <pc:docMk/>
            <pc:sldMk cId="764485283" sldId="265"/>
            <ac:spMk id="21" creationId="{C90A7B52-ADF7-4C7C-A584-45879F6FA64F}"/>
          </ac:spMkLst>
        </pc:spChg>
        <pc:spChg chg="add mod">
          <ac:chgData name="Catho Jacobs" userId="e679439b-12e0-4690-9b84-caf9b975203a" providerId="ADAL" clId="{377F3ECC-335A-46C7-9CD8-F17FABF4DF3E}" dt="2023-01-11T14:57:59.027" v="89"/>
          <ac:spMkLst>
            <pc:docMk/>
            <pc:sldMk cId="764485283" sldId="265"/>
            <ac:spMk id="22" creationId="{0A184026-59B7-4CC7-8137-984E4B9683F1}"/>
          </ac:spMkLst>
        </pc:spChg>
        <pc:spChg chg="mod">
          <ac:chgData name="Catho Jacobs" userId="e679439b-12e0-4690-9b84-caf9b975203a" providerId="ADAL" clId="{377F3ECC-335A-46C7-9CD8-F17FABF4DF3E}" dt="2023-01-11T14:59:01.448" v="106" actId="207"/>
          <ac:spMkLst>
            <pc:docMk/>
            <pc:sldMk cId="764485283" sldId="265"/>
            <ac:spMk id="50" creationId="{E653BDAD-A98E-4CB8-B216-AB04D3FB9CD8}"/>
          </ac:spMkLst>
        </pc:spChg>
        <pc:spChg chg="mod">
          <ac:chgData name="Catho Jacobs" userId="e679439b-12e0-4690-9b84-caf9b975203a" providerId="ADAL" clId="{377F3ECC-335A-46C7-9CD8-F17FABF4DF3E}" dt="2023-01-11T14:58:41.791" v="101" actId="1076"/>
          <ac:spMkLst>
            <pc:docMk/>
            <pc:sldMk cId="764485283" sldId="265"/>
            <ac:spMk id="55" creationId="{203E8ACB-B82C-4E96-892E-8812E4B0473D}"/>
          </ac:spMkLst>
        </pc:spChg>
        <pc:spChg chg="mod">
          <ac:chgData name="Catho Jacobs" userId="e679439b-12e0-4690-9b84-caf9b975203a" providerId="ADAL" clId="{377F3ECC-335A-46C7-9CD8-F17FABF4DF3E}" dt="2023-01-11T15:00:38.280" v="148" actId="208"/>
          <ac:spMkLst>
            <pc:docMk/>
            <pc:sldMk cId="764485283" sldId="265"/>
            <ac:spMk id="57" creationId="{5CC5303B-89BC-4943-83F6-DC8B35A2630E}"/>
          </ac:spMkLst>
        </pc:spChg>
        <pc:spChg chg="mod">
          <ac:chgData name="Catho Jacobs" userId="e679439b-12e0-4690-9b84-caf9b975203a" providerId="ADAL" clId="{377F3ECC-335A-46C7-9CD8-F17FABF4DF3E}" dt="2023-01-11T15:00:38.280" v="148" actId="208"/>
          <ac:spMkLst>
            <pc:docMk/>
            <pc:sldMk cId="764485283" sldId="265"/>
            <ac:spMk id="64" creationId="{2D707142-544A-45AD-AFA4-EBC5EF46A58A}"/>
          </ac:spMkLst>
        </pc:spChg>
        <pc:spChg chg="mod">
          <ac:chgData name="Catho Jacobs" userId="e679439b-12e0-4690-9b84-caf9b975203a" providerId="ADAL" clId="{377F3ECC-335A-46C7-9CD8-F17FABF4DF3E}" dt="2023-01-11T15:00:38.280" v="148" actId="208"/>
          <ac:spMkLst>
            <pc:docMk/>
            <pc:sldMk cId="764485283" sldId="265"/>
            <ac:spMk id="65" creationId="{4D2D801E-8016-46D5-9263-BB9C353FDEF2}"/>
          </ac:spMkLst>
        </pc:spChg>
        <pc:spChg chg="mod">
          <ac:chgData name="Catho Jacobs" userId="e679439b-12e0-4690-9b84-caf9b975203a" providerId="ADAL" clId="{377F3ECC-335A-46C7-9CD8-F17FABF4DF3E}" dt="2023-01-11T15:00:38.280" v="148" actId="208"/>
          <ac:spMkLst>
            <pc:docMk/>
            <pc:sldMk cId="764485283" sldId="265"/>
            <ac:spMk id="66" creationId="{CA558738-BE51-479B-BE10-15BDB126C1E5}"/>
          </ac:spMkLst>
        </pc:spChg>
        <pc:spChg chg="mod">
          <ac:chgData name="Catho Jacobs" userId="e679439b-12e0-4690-9b84-caf9b975203a" providerId="ADAL" clId="{377F3ECC-335A-46C7-9CD8-F17FABF4DF3E}" dt="2023-01-11T15:00:38.280" v="148" actId="208"/>
          <ac:spMkLst>
            <pc:docMk/>
            <pc:sldMk cId="764485283" sldId="265"/>
            <ac:spMk id="67" creationId="{72306ED8-63ED-49AE-A610-8D005BE68A32}"/>
          </ac:spMkLst>
        </pc:spChg>
        <pc:grpChg chg="add del mod">
          <ac:chgData name="Catho Jacobs" userId="e679439b-12e0-4690-9b84-caf9b975203a" providerId="ADAL" clId="{377F3ECC-335A-46C7-9CD8-F17FABF4DF3E}" dt="2023-01-11T14:58:44.160" v="102" actId="478"/>
          <ac:grpSpMkLst>
            <pc:docMk/>
            <pc:sldMk cId="764485283" sldId="265"/>
            <ac:grpSpMk id="19" creationId="{D0CF9D2A-8A3C-4B81-ADE6-830649D834D1}"/>
          </ac:grpSpMkLst>
        </pc:grpChg>
        <pc:picChg chg="add del mod">
          <ac:chgData name="Catho Jacobs" userId="e679439b-12e0-4690-9b84-caf9b975203a" providerId="ADAL" clId="{377F3ECC-335A-46C7-9CD8-F17FABF4DF3E}" dt="2023-01-11T14:59:47.486" v="119" actId="478"/>
          <ac:picMkLst>
            <pc:docMk/>
            <pc:sldMk cId="764485283" sldId="265"/>
            <ac:picMk id="23" creationId="{8A4A0699-6B2C-43A0-A5EB-E14BD8C1648F}"/>
          </ac:picMkLst>
        </pc:picChg>
        <pc:picChg chg="add mod">
          <ac:chgData name="Catho Jacobs" userId="e679439b-12e0-4690-9b84-caf9b975203a" providerId="ADAL" clId="{377F3ECC-335A-46C7-9CD8-F17FABF4DF3E}" dt="2023-01-11T14:59:45.242" v="118"/>
          <ac:picMkLst>
            <pc:docMk/>
            <pc:sldMk cId="764485283" sldId="265"/>
            <ac:picMk id="24" creationId="{11671FFE-5E2B-4170-B3A2-9FDD46616BF5}"/>
          </ac:picMkLst>
        </pc:picChg>
        <pc:picChg chg="add mod">
          <ac:chgData name="Catho Jacobs" userId="e679439b-12e0-4690-9b84-caf9b975203a" providerId="ADAL" clId="{377F3ECC-335A-46C7-9CD8-F17FABF4DF3E}" dt="2023-01-11T14:59:45.242" v="118"/>
          <ac:picMkLst>
            <pc:docMk/>
            <pc:sldMk cId="764485283" sldId="265"/>
            <ac:picMk id="25" creationId="{78CCCA51-97EB-42F3-A35E-2364B3877708}"/>
          </ac:picMkLst>
        </pc:picChg>
        <pc:picChg chg="add mod">
          <ac:chgData name="Catho Jacobs" userId="e679439b-12e0-4690-9b84-caf9b975203a" providerId="ADAL" clId="{377F3ECC-335A-46C7-9CD8-F17FABF4DF3E}" dt="2023-01-11T14:59:45.242" v="118"/>
          <ac:picMkLst>
            <pc:docMk/>
            <pc:sldMk cId="764485283" sldId="265"/>
            <ac:picMk id="26" creationId="{4A48FC68-6352-4464-AB56-F15101F86AF2}"/>
          </ac:picMkLst>
        </pc:picChg>
        <pc:picChg chg="add mod">
          <ac:chgData name="Catho Jacobs" userId="e679439b-12e0-4690-9b84-caf9b975203a" providerId="ADAL" clId="{377F3ECC-335A-46C7-9CD8-F17FABF4DF3E}" dt="2023-01-11T14:59:45.242" v="118"/>
          <ac:picMkLst>
            <pc:docMk/>
            <pc:sldMk cId="764485283" sldId="265"/>
            <ac:picMk id="27" creationId="{2CD02744-B9DE-4F99-A194-EF1235F8425C}"/>
          </ac:picMkLst>
        </pc:picChg>
        <pc:picChg chg="add mod">
          <ac:chgData name="Catho Jacobs" userId="e679439b-12e0-4690-9b84-caf9b975203a" providerId="ADAL" clId="{377F3ECC-335A-46C7-9CD8-F17FABF4DF3E}" dt="2023-01-11T14:59:45.242" v="118"/>
          <ac:picMkLst>
            <pc:docMk/>
            <pc:sldMk cId="764485283" sldId="265"/>
            <ac:picMk id="28" creationId="{07AABD33-E109-47C5-AB3F-725AFF1BF33C}"/>
          </ac:picMkLst>
        </pc:picChg>
        <pc:picChg chg="add mod">
          <ac:chgData name="Catho Jacobs" userId="e679439b-12e0-4690-9b84-caf9b975203a" providerId="ADAL" clId="{377F3ECC-335A-46C7-9CD8-F17FABF4DF3E}" dt="2023-01-11T14:59:45.242" v="118"/>
          <ac:picMkLst>
            <pc:docMk/>
            <pc:sldMk cId="764485283" sldId="265"/>
            <ac:picMk id="29" creationId="{8E4D396A-0F2C-4EEB-9304-0687E9C2272A}"/>
          </ac:picMkLst>
        </pc:picChg>
        <pc:picChg chg="del">
          <ac:chgData name="Catho Jacobs" userId="e679439b-12e0-4690-9b84-caf9b975203a" providerId="ADAL" clId="{377F3ECC-335A-46C7-9CD8-F17FABF4DF3E}" dt="2023-01-11T14:59:20.832" v="112" actId="478"/>
          <ac:picMkLst>
            <pc:docMk/>
            <pc:sldMk cId="764485283" sldId="265"/>
            <ac:picMk id="59" creationId="{939799D9-1E95-4470-B11B-2EC4E3BAD413}"/>
          </ac:picMkLst>
        </pc:picChg>
        <pc:picChg chg="del">
          <ac:chgData name="Catho Jacobs" userId="e679439b-12e0-4690-9b84-caf9b975203a" providerId="ADAL" clId="{377F3ECC-335A-46C7-9CD8-F17FABF4DF3E}" dt="2023-01-11T14:59:21.265" v="113" actId="478"/>
          <ac:picMkLst>
            <pc:docMk/>
            <pc:sldMk cId="764485283" sldId="265"/>
            <ac:picMk id="60" creationId="{35B64543-CDB1-446D-9EA3-1CFA9DCB3CE6}"/>
          </ac:picMkLst>
        </pc:picChg>
      </pc:sldChg>
      <pc:sldChg chg="addSp delSp modSp mod">
        <pc:chgData name="Catho Jacobs" userId="e679439b-12e0-4690-9b84-caf9b975203a" providerId="ADAL" clId="{377F3ECC-335A-46C7-9CD8-F17FABF4DF3E}" dt="2023-01-11T15:01:05.686" v="152" actId="13926"/>
        <pc:sldMkLst>
          <pc:docMk/>
          <pc:sldMk cId="1983826681" sldId="266"/>
        </pc:sldMkLst>
        <pc:spChg chg="mod">
          <ac:chgData name="Catho Jacobs" userId="e679439b-12e0-4690-9b84-caf9b975203a" providerId="ADAL" clId="{377F3ECC-335A-46C7-9CD8-F17FABF4DF3E}" dt="2023-01-11T14:59:10.451" v="107" actId="207"/>
          <ac:spMkLst>
            <pc:docMk/>
            <pc:sldMk cId="1983826681" sldId="266"/>
            <ac:spMk id="4" creationId="{00000000-0000-0000-0000-000000000000}"/>
          </ac:spMkLst>
        </pc:spChg>
        <pc:spChg chg="mod">
          <ac:chgData name="Catho Jacobs" userId="e679439b-12e0-4690-9b84-caf9b975203a" providerId="ADAL" clId="{377F3ECC-335A-46C7-9CD8-F17FABF4DF3E}" dt="2023-01-11T14:59:17.488" v="111" actId="208"/>
          <ac:spMkLst>
            <pc:docMk/>
            <pc:sldMk cId="1983826681" sldId="266"/>
            <ac:spMk id="21" creationId="{C90A7B52-ADF7-4C7C-A584-45879F6FA64F}"/>
          </ac:spMkLst>
        </pc:spChg>
        <pc:spChg chg="mod">
          <ac:chgData name="Catho Jacobs" userId="e679439b-12e0-4690-9b84-caf9b975203a" providerId="ADAL" clId="{377F3ECC-335A-46C7-9CD8-F17FABF4DF3E}" dt="2023-01-11T15:00:50.647" v="149" actId="208"/>
          <ac:spMkLst>
            <pc:docMk/>
            <pc:sldMk cId="1983826681" sldId="266"/>
            <ac:spMk id="26" creationId="{F9B9B249-3E8D-4435-BD9A-42A81B48D89A}"/>
          </ac:spMkLst>
        </pc:spChg>
        <pc:spChg chg="mod">
          <ac:chgData name="Catho Jacobs" userId="e679439b-12e0-4690-9b84-caf9b975203a" providerId="ADAL" clId="{377F3ECC-335A-46C7-9CD8-F17FABF4DF3E}" dt="2023-01-11T15:00:50.647" v="149" actId="208"/>
          <ac:spMkLst>
            <pc:docMk/>
            <pc:sldMk cId="1983826681" sldId="266"/>
            <ac:spMk id="27" creationId="{EB2B7635-7F8D-4CA2-A42B-52343CD0BF72}"/>
          </ac:spMkLst>
        </pc:spChg>
        <pc:spChg chg="mod">
          <ac:chgData name="Catho Jacobs" userId="e679439b-12e0-4690-9b84-caf9b975203a" providerId="ADAL" clId="{377F3ECC-335A-46C7-9CD8-F17FABF4DF3E}" dt="2023-01-11T15:00:50.647" v="149" actId="208"/>
          <ac:spMkLst>
            <pc:docMk/>
            <pc:sldMk cId="1983826681" sldId="266"/>
            <ac:spMk id="28" creationId="{71EA8F95-1985-4D84-95B9-E94EB03CF6B4}"/>
          </ac:spMkLst>
        </pc:spChg>
        <pc:spChg chg="mod">
          <ac:chgData name="Catho Jacobs" userId="e679439b-12e0-4690-9b84-caf9b975203a" providerId="ADAL" clId="{377F3ECC-335A-46C7-9CD8-F17FABF4DF3E}" dt="2023-01-11T15:00:50.647" v="149" actId="208"/>
          <ac:spMkLst>
            <pc:docMk/>
            <pc:sldMk cId="1983826681" sldId="266"/>
            <ac:spMk id="29" creationId="{F7C33AC9-905A-4A05-9496-6B7350065460}"/>
          </ac:spMkLst>
        </pc:spChg>
        <pc:spChg chg="mod">
          <ac:chgData name="Catho Jacobs" userId="e679439b-12e0-4690-9b84-caf9b975203a" providerId="ADAL" clId="{377F3ECC-335A-46C7-9CD8-F17FABF4DF3E}" dt="2023-01-11T15:00:50.647" v="149" actId="208"/>
          <ac:spMkLst>
            <pc:docMk/>
            <pc:sldMk cId="1983826681" sldId="266"/>
            <ac:spMk id="30" creationId="{1C3E1831-D242-40AC-8589-C723788A6515}"/>
          </ac:spMkLst>
        </pc:spChg>
        <pc:spChg chg="mod">
          <ac:chgData name="Catho Jacobs" userId="e679439b-12e0-4690-9b84-caf9b975203a" providerId="ADAL" clId="{377F3ECC-335A-46C7-9CD8-F17FABF4DF3E}" dt="2023-01-11T14:59:14.736" v="110" actId="207"/>
          <ac:spMkLst>
            <pc:docMk/>
            <pc:sldMk cId="1983826681" sldId="266"/>
            <ac:spMk id="50" creationId="{E653BDAD-A98E-4CB8-B216-AB04D3FB9CD8}"/>
          </ac:spMkLst>
        </pc:spChg>
        <pc:spChg chg="mod">
          <ac:chgData name="Catho Jacobs" userId="e679439b-12e0-4690-9b84-caf9b975203a" providerId="ADAL" clId="{377F3ECC-335A-46C7-9CD8-F17FABF4DF3E}" dt="2023-01-11T15:01:05.686" v="152" actId="13926"/>
          <ac:spMkLst>
            <pc:docMk/>
            <pc:sldMk cId="1983826681" sldId="266"/>
            <ac:spMk id="55" creationId="{203E8ACB-B82C-4E96-892E-8812E4B0473D}"/>
          </ac:spMkLst>
        </pc:spChg>
        <pc:picChg chg="add del mod">
          <ac:chgData name="Catho Jacobs" userId="e679439b-12e0-4690-9b84-caf9b975203a" providerId="ADAL" clId="{377F3ECC-335A-46C7-9CD8-F17FABF4DF3E}" dt="2023-01-11T14:59:51.982" v="123" actId="478"/>
          <ac:picMkLst>
            <pc:docMk/>
            <pc:sldMk cId="1983826681" sldId="266"/>
            <ac:picMk id="17" creationId="{7ED05A6D-584A-4D74-879A-AC0FD65BF47D}"/>
          </ac:picMkLst>
        </pc:picChg>
        <pc:picChg chg="add mod">
          <ac:chgData name="Catho Jacobs" userId="e679439b-12e0-4690-9b84-caf9b975203a" providerId="ADAL" clId="{377F3ECC-335A-46C7-9CD8-F17FABF4DF3E}" dt="2023-01-11T14:59:50.871" v="122"/>
          <ac:picMkLst>
            <pc:docMk/>
            <pc:sldMk cId="1983826681" sldId="266"/>
            <ac:picMk id="18" creationId="{41554BAB-A5E3-4119-B726-AFAC53534202}"/>
          </ac:picMkLst>
        </pc:picChg>
        <pc:picChg chg="add mod">
          <ac:chgData name="Catho Jacobs" userId="e679439b-12e0-4690-9b84-caf9b975203a" providerId="ADAL" clId="{377F3ECC-335A-46C7-9CD8-F17FABF4DF3E}" dt="2023-01-11T14:59:50.871" v="122"/>
          <ac:picMkLst>
            <pc:docMk/>
            <pc:sldMk cId="1983826681" sldId="266"/>
            <ac:picMk id="19" creationId="{27D08413-A161-48F5-A9EB-E75F2110AD75}"/>
          </ac:picMkLst>
        </pc:picChg>
        <pc:picChg chg="add mod">
          <ac:chgData name="Catho Jacobs" userId="e679439b-12e0-4690-9b84-caf9b975203a" providerId="ADAL" clId="{377F3ECC-335A-46C7-9CD8-F17FABF4DF3E}" dt="2023-01-11T14:59:50.871" v="122"/>
          <ac:picMkLst>
            <pc:docMk/>
            <pc:sldMk cId="1983826681" sldId="266"/>
            <ac:picMk id="20" creationId="{3DB3BC3C-2DCA-4C83-9057-DCB326911CD2}"/>
          </ac:picMkLst>
        </pc:picChg>
        <pc:picChg chg="add mod">
          <ac:chgData name="Catho Jacobs" userId="e679439b-12e0-4690-9b84-caf9b975203a" providerId="ADAL" clId="{377F3ECC-335A-46C7-9CD8-F17FABF4DF3E}" dt="2023-01-11T14:59:50.871" v="122"/>
          <ac:picMkLst>
            <pc:docMk/>
            <pc:sldMk cId="1983826681" sldId="266"/>
            <ac:picMk id="22" creationId="{FE19C9EB-53D8-4B5F-B34F-AF80DE6396E4}"/>
          </ac:picMkLst>
        </pc:picChg>
        <pc:picChg chg="add mod">
          <ac:chgData name="Catho Jacobs" userId="e679439b-12e0-4690-9b84-caf9b975203a" providerId="ADAL" clId="{377F3ECC-335A-46C7-9CD8-F17FABF4DF3E}" dt="2023-01-11T14:59:50.871" v="122"/>
          <ac:picMkLst>
            <pc:docMk/>
            <pc:sldMk cId="1983826681" sldId="266"/>
            <ac:picMk id="23" creationId="{BC58022B-2F17-4701-B82F-A8703F88DCA5}"/>
          </ac:picMkLst>
        </pc:picChg>
        <pc:picChg chg="del">
          <ac:chgData name="Catho Jacobs" userId="e679439b-12e0-4690-9b84-caf9b975203a" providerId="ADAL" clId="{377F3ECC-335A-46C7-9CD8-F17FABF4DF3E}" dt="2023-01-11T14:59:49.471" v="120" actId="478"/>
          <ac:picMkLst>
            <pc:docMk/>
            <pc:sldMk cId="1983826681" sldId="266"/>
            <ac:picMk id="24" creationId="{939799D9-1E95-4470-B11B-2EC4E3BAD413}"/>
          </ac:picMkLst>
        </pc:picChg>
        <pc:picChg chg="del">
          <ac:chgData name="Catho Jacobs" userId="e679439b-12e0-4690-9b84-caf9b975203a" providerId="ADAL" clId="{377F3ECC-335A-46C7-9CD8-F17FABF4DF3E}" dt="2023-01-11T14:59:49.961" v="121" actId="478"/>
          <ac:picMkLst>
            <pc:docMk/>
            <pc:sldMk cId="1983826681" sldId="266"/>
            <ac:picMk id="25" creationId="{35B64543-CDB1-446D-9EA3-1CFA9DCB3CE6}"/>
          </ac:picMkLst>
        </pc:picChg>
        <pc:picChg chg="add mod">
          <ac:chgData name="Catho Jacobs" userId="e679439b-12e0-4690-9b84-caf9b975203a" providerId="ADAL" clId="{377F3ECC-335A-46C7-9CD8-F17FABF4DF3E}" dt="2023-01-11T14:59:50.871" v="122"/>
          <ac:picMkLst>
            <pc:docMk/>
            <pc:sldMk cId="1983826681" sldId="266"/>
            <ac:picMk id="31" creationId="{D5911AD9-92AD-40B5-BA1A-47514D5176C2}"/>
          </ac:picMkLst>
        </pc:picChg>
      </pc:sldChg>
      <pc:sldChg chg="addSp delSp modSp mod">
        <pc:chgData name="Catho Jacobs" userId="e679439b-12e0-4690-9b84-caf9b975203a" providerId="ADAL" clId="{377F3ECC-335A-46C7-9CD8-F17FABF4DF3E}" dt="2023-01-11T15:01:24.791" v="155" actId="13926"/>
        <pc:sldMkLst>
          <pc:docMk/>
          <pc:sldMk cId="906249322" sldId="267"/>
        </pc:sldMkLst>
        <pc:spChg chg="mod">
          <ac:chgData name="Catho Jacobs" userId="e679439b-12e0-4690-9b84-caf9b975203a" providerId="ADAL" clId="{377F3ECC-335A-46C7-9CD8-F17FABF4DF3E}" dt="2023-01-11T15:00:27.441" v="147" actId="207"/>
          <ac:spMkLst>
            <pc:docMk/>
            <pc:sldMk cId="906249322" sldId="267"/>
            <ac:spMk id="4" creationId="{00000000-0000-0000-0000-000000000000}"/>
          </ac:spMkLst>
        </pc:spChg>
        <pc:spChg chg="mod">
          <ac:chgData name="Catho Jacobs" userId="e679439b-12e0-4690-9b84-caf9b975203a" providerId="ADAL" clId="{377F3ECC-335A-46C7-9CD8-F17FABF4DF3E}" dt="2023-01-11T15:01:20.490" v="153" actId="208"/>
          <ac:spMkLst>
            <pc:docMk/>
            <pc:sldMk cId="906249322" sldId="267"/>
            <ac:spMk id="12" creationId="{77EEA802-56CE-4010-8A0E-D90B283E4174}"/>
          </ac:spMkLst>
        </pc:spChg>
        <pc:spChg chg="mod">
          <ac:chgData name="Catho Jacobs" userId="e679439b-12e0-4690-9b84-caf9b975203a" providerId="ADAL" clId="{377F3ECC-335A-46C7-9CD8-F17FABF4DF3E}" dt="2023-01-11T15:01:20.490" v="153" actId="208"/>
          <ac:spMkLst>
            <pc:docMk/>
            <pc:sldMk cId="906249322" sldId="267"/>
            <ac:spMk id="13" creationId="{D1091F4C-DE51-4FD3-81FC-2BBEC6B59DC8}"/>
          </ac:spMkLst>
        </pc:spChg>
        <pc:spChg chg="mod">
          <ac:chgData name="Catho Jacobs" userId="e679439b-12e0-4690-9b84-caf9b975203a" providerId="ADAL" clId="{377F3ECC-335A-46C7-9CD8-F17FABF4DF3E}" dt="2023-01-11T15:01:20.490" v="153" actId="208"/>
          <ac:spMkLst>
            <pc:docMk/>
            <pc:sldMk cId="906249322" sldId="267"/>
            <ac:spMk id="15" creationId="{37EE4015-55B4-41F8-873B-EE8EBC6E16A9}"/>
          </ac:spMkLst>
        </pc:spChg>
        <pc:spChg chg="mod">
          <ac:chgData name="Catho Jacobs" userId="e679439b-12e0-4690-9b84-caf9b975203a" providerId="ADAL" clId="{377F3ECC-335A-46C7-9CD8-F17FABF4DF3E}" dt="2023-01-11T15:01:20.490" v="153" actId="208"/>
          <ac:spMkLst>
            <pc:docMk/>
            <pc:sldMk cId="906249322" sldId="267"/>
            <ac:spMk id="16" creationId="{70A6B602-C9E2-4101-AADC-6A569B4C26BD}"/>
          </ac:spMkLst>
        </pc:spChg>
        <pc:spChg chg="mod">
          <ac:chgData name="Catho Jacobs" userId="e679439b-12e0-4690-9b84-caf9b975203a" providerId="ADAL" clId="{377F3ECC-335A-46C7-9CD8-F17FABF4DF3E}" dt="2023-01-11T15:01:20.490" v="153" actId="208"/>
          <ac:spMkLst>
            <pc:docMk/>
            <pc:sldMk cId="906249322" sldId="267"/>
            <ac:spMk id="17" creationId="{D9EFE754-4950-405F-B9A3-7FFF1FB7DF62}"/>
          </ac:spMkLst>
        </pc:spChg>
        <pc:spChg chg="mod">
          <ac:chgData name="Catho Jacobs" userId="e679439b-12e0-4690-9b84-caf9b975203a" providerId="ADAL" clId="{377F3ECC-335A-46C7-9CD8-F17FABF4DF3E}" dt="2023-01-11T15:00:22.015" v="145" actId="208"/>
          <ac:spMkLst>
            <pc:docMk/>
            <pc:sldMk cId="906249322" sldId="267"/>
            <ac:spMk id="21" creationId="{C90A7B52-ADF7-4C7C-A584-45879F6FA64F}"/>
          </ac:spMkLst>
        </pc:spChg>
        <pc:spChg chg="mod">
          <ac:chgData name="Catho Jacobs" userId="e679439b-12e0-4690-9b84-caf9b975203a" providerId="ADAL" clId="{377F3ECC-335A-46C7-9CD8-F17FABF4DF3E}" dt="2023-01-11T15:00:23.950" v="146" actId="208"/>
          <ac:spMkLst>
            <pc:docMk/>
            <pc:sldMk cId="906249322" sldId="267"/>
            <ac:spMk id="50" creationId="{E653BDAD-A98E-4CB8-B216-AB04D3FB9CD8}"/>
          </ac:spMkLst>
        </pc:spChg>
        <pc:spChg chg="mod">
          <ac:chgData name="Catho Jacobs" userId="e679439b-12e0-4690-9b84-caf9b975203a" providerId="ADAL" clId="{377F3ECC-335A-46C7-9CD8-F17FABF4DF3E}" dt="2023-01-11T15:01:24.791" v="155" actId="13926"/>
          <ac:spMkLst>
            <pc:docMk/>
            <pc:sldMk cId="906249322" sldId="267"/>
            <ac:spMk id="55" creationId="{203E8ACB-B82C-4E96-892E-8812E4B0473D}"/>
          </ac:spMkLst>
        </pc:spChg>
        <pc:picChg chg="del">
          <ac:chgData name="Catho Jacobs" userId="e679439b-12e0-4690-9b84-caf9b975203a" providerId="ADAL" clId="{377F3ECC-335A-46C7-9CD8-F17FABF4DF3E}" dt="2023-01-11T14:59:54.393" v="124" actId="478"/>
          <ac:picMkLst>
            <pc:docMk/>
            <pc:sldMk cId="906249322" sldId="267"/>
            <ac:picMk id="10" creationId="{939799D9-1E95-4470-B11B-2EC4E3BAD413}"/>
          </ac:picMkLst>
        </pc:picChg>
        <pc:picChg chg="del">
          <ac:chgData name="Catho Jacobs" userId="e679439b-12e0-4690-9b84-caf9b975203a" providerId="ADAL" clId="{377F3ECC-335A-46C7-9CD8-F17FABF4DF3E}" dt="2023-01-11T14:59:54.862" v="125" actId="478"/>
          <ac:picMkLst>
            <pc:docMk/>
            <pc:sldMk cId="906249322" sldId="267"/>
            <ac:picMk id="11" creationId="{35B64543-CDB1-446D-9EA3-1CFA9DCB3CE6}"/>
          </ac:picMkLst>
        </pc:picChg>
        <pc:picChg chg="add del mod">
          <ac:chgData name="Catho Jacobs" userId="e679439b-12e0-4690-9b84-caf9b975203a" providerId="ADAL" clId="{377F3ECC-335A-46C7-9CD8-F17FABF4DF3E}" dt="2023-01-11T14:59:57.058" v="127" actId="478"/>
          <ac:picMkLst>
            <pc:docMk/>
            <pc:sldMk cId="906249322" sldId="267"/>
            <ac:picMk id="18" creationId="{41A0D0A5-FF1E-44F3-84F7-0609C9397830}"/>
          </ac:picMkLst>
        </pc:picChg>
        <pc:picChg chg="add mod">
          <ac:chgData name="Catho Jacobs" userId="e679439b-12e0-4690-9b84-caf9b975203a" providerId="ADAL" clId="{377F3ECC-335A-46C7-9CD8-F17FABF4DF3E}" dt="2023-01-11T14:59:55.717" v="126"/>
          <ac:picMkLst>
            <pc:docMk/>
            <pc:sldMk cId="906249322" sldId="267"/>
            <ac:picMk id="19" creationId="{D93A7908-ADF1-40A1-96BF-5BADB15B111A}"/>
          </ac:picMkLst>
        </pc:picChg>
        <pc:picChg chg="add mod">
          <ac:chgData name="Catho Jacobs" userId="e679439b-12e0-4690-9b84-caf9b975203a" providerId="ADAL" clId="{377F3ECC-335A-46C7-9CD8-F17FABF4DF3E}" dt="2023-01-11T14:59:55.717" v="126"/>
          <ac:picMkLst>
            <pc:docMk/>
            <pc:sldMk cId="906249322" sldId="267"/>
            <ac:picMk id="20" creationId="{41E1D90C-8953-44CF-BF42-0738643CFF28}"/>
          </ac:picMkLst>
        </pc:picChg>
        <pc:picChg chg="add mod">
          <ac:chgData name="Catho Jacobs" userId="e679439b-12e0-4690-9b84-caf9b975203a" providerId="ADAL" clId="{377F3ECC-335A-46C7-9CD8-F17FABF4DF3E}" dt="2023-01-11T14:59:55.717" v="126"/>
          <ac:picMkLst>
            <pc:docMk/>
            <pc:sldMk cId="906249322" sldId="267"/>
            <ac:picMk id="22" creationId="{1DA215A1-EDC0-4518-94C4-6398A253982C}"/>
          </ac:picMkLst>
        </pc:picChg>
        <pc:picChg chg="add mod">
          <ac:chgData name="Catho Jacobs" userId="e679439b-12e0-4690-9b84-caf9b975203a" providerId="ADAL" clId="{377F3ECC-335A-46C7-9CD8-F17FABF4DF3E}" dt="2023-01-11T14:59:55.717" v="126"/>
          <ac:picMkLst>
            <pc:docMk/>
            <pc:sldMk cId="906249322" sldId="267"/>
            <ac:picMk id="23" creationId="{227AE54B-9736-47E4-97A9-555E6FFA74B4}"/>
          </ac:picMkLst>
        </pc:picChg>
        <pc:picChg chg="add mod">
          <ac:chgData name="Catho Jacobs" userId="e679439b-12e0-4690-9b84-caf9b975203a" providerId="ADAL" clId="{377F3ECC-335A-46C7-9CD8-F17FABF4DF3E}" dt="2023-01-11T14:59:55.717" v="126"/>
          <ac:picMkLst>
            <pc:docMk/>
            <pc:sldMk cId="906249322" sldId="267"/>
            <ac:picMk id="24" creationId="{F3FDDAAA-283A-47BF-8BD4-66CB3147319D}"/>
          </ac:picMkLst>
        </pc:picChg>
        <pc:picChg chg="add mod">
          <ac:chgData name="Catho Jacobs" userId="e679439b-12e0-4690-9b84-caf9b975203a" providerId="ADAL" clId="{377F3ECC-335A-46C7-9CD8-F17FABF4DF3E}" dt="2023-01-11T14:59:55.717" v="126"/>
          <ac:picMkLst>
            <pc:docMk/>
            <pc:sldMk cId="906249322" sldId="267"/>
            <ac:picMk id="25" creationId="{0775403F-D5E6-4FF5-B9BE-0BCD71CA9DCD}"/>
          </ac:picMkLst>
        </pc:picChg>
      </pc:sldChg>
      <pc:sldChg chg="addSp delSp modSp mod">
        <pc:chgData name="Catho Jacobs" userId="e679439b-12e0-4690-9b84-caf9b975203a" providerId="ADAL" clId="{377F3ECC-335A-46C7-9CD8-F17FABF4DF3E}" dt="2023-01-11T15:01:54.759" v="162" actId="208"/>
        <pc:sldMkLst>
          <pc:docMk/>
          <pc:sldMk cId="2354865554" sldId="268"/>
        </pc:sldMkLst>
        <pc:spChg chg="mod">
          <ac:chgData name="Catho Jacobs" userId="e679439b-12e0-4690-9b84-caf9b975203a" providerId="ADAL" clId="{377F3ECC-335A-46C7-9CD8-F17FABF4DF3E}" dt="2023-01-11T15:01:30.998" v="156" actId="207"/>
          <ac:spMkLst>
            <pc:docMk/>
            <pc:sldMk cId="2354865554" sldId="268"/>
            <ac:spMk id="4" creationId="{00000000-0000-0000-0000-000000000000}"/>
          </ac:spMkLst>
        </pc:spChg>
        <pc:spChg chg="mod">
          <ac:chgData name="Catho Jacobs" userId="e679439b-12e0-4690-9b84-caf9b975203a" providerId="ADAL" clId="{377F3ECC-335A-46C7-9CD8-F17FABF4DF3E}" dt="2023-01-11T15:01:54.759" v="162" actId="208"/>
          <ac:spMkLst>
            <pc:docMk/>
            <pc:sldMk cId="2354865554" sldId="268"/>
            <ac:spMk id="12" creationId="{F72436BB-558A-4A4A-8DC0-31CA2C36F0F2}"/>
          </ac:spMkLst>
        </pc:spChg>
        <pc:spChg chg="mod">
          <ac:chgData name="Catho Jacobs" userId="e679439b-12e0-4690-9b84-caf9b975203a" providerId="ADAL" clId="{377F3ECC-335A-46C7-9CD8-F17FABF4DF3E}" dt="2023-01-11T15:01:54.759" v="162" actId="208"/>
          <ac:spMkLst>
            <pc:docMk/>
            <pc:sldMk cId="2354865554" sldId="268"/>
            <ac:spMk id="13" creationId="{B7CC3AE4-722E-467F-83E9-BE309D8C45B7}"/>
          </ac:spMkLst>
        </pc:spChg>
        <pc:spChg chg="mod">
          <ac:chgData name="Catho Jacobs" userId="e679439b-12e0-4690-9b84-caf9b975203a" providerId="ADAL" clId="{377F3ECC-335A-46C7-9CD8-F17FABF4DF3E}" dt="2023-01-11T15:01:54.759" v="162" actId="208"/>
          <ac:spMkLst>
            <pc:docMk/>
            <pc:sldMk cId="2354865554" sldId="268"/>
            <ac:spMk id="15" creationId="{1A7D00D8-50E7-4B60-BA89-59D6F65568F8}"/>
          </ac:spMkLst>
        </pc:spChg>
        <pc:spChg chg="mod">
          <ac:chgData name="Catho Jacobs" userId="e679439b-12e0-4690-9b84-caf9b975203a" providerId="ADAL" clId="{377F3ECC-335A-46C7-9CD8-F17FABF4DF3E}" dt="2023-01-11T15:01:54.759" v="162" actId="208"/>
          <ac:spMkLst>
            <pc:docMk/>
            <pc:sldMk cId="2354865554" sldId="268"/>
            <ac:spMk id="16" creationId="{554877FE-CC78-446F-894C-4E9B889F92F2}"/>
          </ac:spMkLst>
        </pc:spChg>
        <pc:spChg chg="mod">
          <ac:chgData name="Catho Jacobs" userId="e679439b-12e0-4690-9b84-caf9b975203a" providerId="ADAL" clId="{377F3ECC-335A-46C7-9CD8-F17FABF4DF3E}" dt="2023-01-11T15:01:54.759" v="162" actId="208"/>
          <ac:spMkLst>
            <pc:docMk/>
            <pc:sldMk cId="2354865554" sldId="268"/>
            <ac:spMk id="17" creationId="{89B0EB9C-3AC4-4EA8-A7C3-D993E331F933}"/>
          </ac:spMkLst>
        </pc:spChg>
        <pc:spChg chg="mod">
          <ac:chgData name="Catho Jacobs" userId="e679439b-12e0-4690-9b84-caf9b975203a" providerId="ADAL" clId="{377F3ECC-335A-46C7-9CD8-F17FABF4DF3E}" dt="2023-01-11T15:01:37.606" v="159" actId="208"/>
          <ac:spMkLst>
            <pc:docMk/>
            <pc:sldMk cId="2354865554" sldId="268"/>
            <ac:spMk id="21" creationId="{C90A7B52-ADF7-4C7C-A584-45879F6FA64F}"/>
          </ac:spMkLst>
        </pc:spChg>
        <pc:spChg chg="mod">
          <ac:chgData name="Catho Jacobs" userId="e679439b-12e0-4690-9b84-caf9b975203a" providerId="ADAL" clId="{377F3ECC-335A-46C7-9CD8-F17FABF4DF3E}" dt="2023-01-11T15:01:35.790" v="158" actId="208"/>
          <ac:spMkLst>
            <pc:docMk/>
            <pc:sldMk cId="2354865554" sldId="268"/>
            <ac:spMk id="50" creationId="{E653BDAD-A98E-4CB8-B216-AB04D3FB9CD8}"/>
          </ac:spMkLst>
        </pc:spChg>
        <pc:spChg chg="mod">
          <ac:chgData name="Catho Jacobs" userId="e679439b-12e0-4690-9b84-caf9b975203a" providerId="ADAL" clId="{377F3ECC-335A-46C7-9CD8-F17FABF4DF3E}" dt="2023-01-11T15:01:44.919" v="161" actId="13926"/>
          <ac:spMkLst>
            <pc:docMk/>
            <pc:sldMk cId="2354865554" sldId="268"/>
            <ac:spMk id="55" creationId="{203E8ACB-B82C-4E96-892E-8812E4B0473D}"/>
          </ac:spMkLst>
        </pc:spChg>
        <pc:picChg chg="del">
          <ac:chgData name="Catho Jacobs" userId="e679439b-12e0-4690-9b84-caf9b975203a" providerId="ADAL" clId="{377F3ECC-335A-46C7-9CD8-F17FABF4DF3E}" dt="2023-01-11T14:59:59.009" v="128" actId="478"/>
          <ac:picMkLst>
            <pc:docMk/>
            <pc:sldMk cId="2354865554" sldId="268"/>
            <ac:picMk id="10" creationId="{939799D9-1E95-4470-B11B-2EC4E3BAD413}"/>
          </ac:picMkLst>
        </pc:picChg>
        <pc:picChg chg="del">
          <ac:chgData name="Catho Jacobs" userId="e679439b-12e0-4690-9b84-caf9b975203a" providerId="ADAL" clId="{377F3ECC-335A-46C7-9CD8-F17FABF4DF3E}" dt="2023-01-11T14:59:59.487" v="129" actId="478"/>
          <ac:picMkLst>
            <pc:docMk/>
            <pc:sldMk cId="2354865554" sldId="268"/>
            <ac:picMk id="11" creationId="{35B64543-CDB1-446D-9EA3-1CFA9DCB3CE6}"/>
          </ac:picMkLst>
        </pc:picChg>
        <pc:picChg chg="add del mod">
          <ac:chgData name="Catho Jacobs" userId="e679439b-12e0-4690-9b84-caf9b975203a" providerId="ADAL" clId="{377F3ECC-335A-46C7-9CD8-F17FABF4DF3E}" dt="2023-01-11T15:00:01.571" v="131" actId="478"/>
          <ac:picMkLst>
            <pc:docMk/>
            <pc:sldMk cId="2354865554" sldId="268"/>
            <ac:picMk id="18" creationId="{05A4B269-009B-456F-8F17-24762AAB865E}"/>
          </ac:picMkLst>
        </pc:picChg>
        <pc:picChg chg="add mod">
          <ac:chgData name="Catho Jacobs" userId="e679439b-12e0-4690-9b84-caf9b975203a" providerId="ADAL" clId="{377F3ECC-335A-46C7-9CD8-F17FABF4DF3E}" dt="2023-01-11T15:00:00.354" v="130"/>
          <ac:picMkLst>
            <pc:docMk/>
            <pc:sldMk cId="2354865554" sldId="268"/>
            <ac:picMk id="19" creationId="{8926F2F8-B917-42D8-B29E-EF355771795B}"/>
          </ac:picMkLst>
        </pc:picChg>
        <pc:picChg chg="add mod">
          <ac:chgData name="Catho Jacobs" userId="e679439b-12e0-4690-9b84-caf9b975203a" providerId="ADAL" clId="{377F3ECC-335A-46C7-9CD8-F17FABF4DF3E}" dt="2023-01-11T15:00:00.354" v="130"/>
          <ac:picMkLst>
            <pc:docMk/>
            <pc:sldMk cId="2354865554" sldId="268"/>
            <ac:picMk id="20" creationId="{DA5E65EB-3992-4A13-96C8-FB40D4A6E22C}"/>
          </ac:picMkLst>
        </pc:picChg>
        <pc:picChg chg="add mod">
          <ac:chgData name="Catho Jacobs" userId="e679439b-12e0-4690-9b84-caf9b975203a" providerId="ADAL" clId="{377F3ECC-335A-46C7-9CD8-F17FABF4DF3E}" dt="2023-01-11T15:00:00.354" v="130"/>
          <ac:picMkLst>
            <pc:docMk/>
            <pc:sldMk cId="2354865554" sldId="268"/>
            <ac:picMk id="22" creationId="{E93432AF-73F3-4B9D-A76E-069FCE85FEAC}"/>
          </ac:picMkLst>
        </pc:picChg>
        <pc:picChg chg="add mod">
          <ac:chgData name="Catho Jacobs" userId="e679439b-12e0-4690-9b84-caf9b975203a" providerId="ADAL" clId="{377F3ECC-335A-46C7-9CD8-F17FABF4DF3E}" dt="2023-01-11T15:00:00.354" v="130"/>
          <ac:picMkLst>
            <pc:docMk/>
            <pc:sldMk cId="2354865554" sldId="268"/>
            <ac:picMk id="23" creationId="{829AA301-C2AD-4167-8838-FA9BC5103985}"/>
          </ac:picMkLst>
        </pc:picChg>
        <pc:picChg chg="add mod">
          <ac:chgData name="Catho Jacobs" userId="e679439b-12e0-4690-9b84-caf9b975203a" providerId="ADAL" clId="{377F3ECC-335A-46C7-9CD8-F17FABF4DF3E}" dt="2023-01-11T15:00:00.354" v="130"/>
          <ac:picMkLst>
            <pc:docMk/>
            <pc:sldMk cId="2354865554" sldId="268"/>
            <ac:picMk id="24" creationId="{F07051E9-4F40-4E40-8B23-BFA237386071}"/>
          </ac:picMkLst>
        </pc:picChg>
        <pc:picChg chg="add mod">
          <ac:chgData name="Catho Jacobs" userId="e679439b-12e0-4690-9b84-caf9b975203a" providerId="ADAL" clId="{377F3ECC-335A-46C7-9CD8-F17FABF4DF3E}" dt="2023-01-11T15:00:00.354" v="130"/>
          <ac:picMkLst>
            <pc:docMk/>
            <pc:sldMk cId="2354865554" sldId="268"/>
            <ac:picMk id="25" creationId="{4EA926F6-ADA3-4652-A8AB-03EAEAC2FD53}"/>
          </ac:picMkLst>
        </pc:picChg>
      </pc:sldChg>
      <pc:sldChg chg="addSp delSp modSp mod">
        <pc:chgData name="Catho Jacobs" userId="e679439b-12e0-4690-9b84-caf9b975203a" providerId="ADAL" clId="{377F3ECC-335A-46C7-9CD8-F17FABF4DF3E}" dt="2023-01-11T15:02:32.894" v="171" actId="208"/>
        <pc:sldMkLst>
          <pc:docMk/>
          <pc:sldMk cId="1747815371" sldId="269"/>
        </pc:sldMkLst>
        <pc:spChg chg="mod">
          <ac:chgData name="Catho Jacobs" userId="e679439b-12e0-4690-9b84-caf9b975203a" providerId="ADAL" clId="{377F3ECC-335A-46C7-9CD8-F17FABF4DF3E}" dt="2023-01-11T15:02:02.583" v="163" actId="207"/>
          <ac:spMkLst>
            <pc:docMk/>
            <pc:sldMk cId="1747815371" sldId="269"/>
            <ac:spMk id="4" creationId="{00000000-0000-0000-0000-000000000000}"/>
          </ac:spMkLst>
        </pc:spChg>
        <pc:spChg chg="mod">
          <ac:chgData name="Catho Jacobs" userId="e679439b-12e0-4690-9b84-caf9b975203a" providerId="ADAL" clId="{377F3ECC-335A-46C7-9CD8-F17FABF4DF3E}" dt="2023-01-11T15:02:32.894" v="171" actId="208"/>
          <ac:spMkLst>
            <pc:docMk/>
            <pc:sldMk cId="1747815371" sldId="269"/>
            <ac:spMk id="12" creationId="{C088B145-FB1F-4762-ABD6-66744961C42B}"/>
          </ac:spMkLst>
        </pc:spChg>
        <pc:spChg chg="mod">
          <ac:chgData name="Catho Jacobs" userId="e679439b-12e0-4690-9b84-caf9b975203a" providerId="ADAL" clId="{377F3ECC-335A-46C7-9CD8-F17FABF4DF3E}" dt="2023-01-11T15:02:32.894" v="171" actId="208"/>
          <ac:spMkLst>
            <pc:docMk/>
            <pc:sldMk cId="1747815371" sldId="269"/>
            <ac:spMk id="13" creationId="{AC19B447-8FD6-44FA-B17F-9FC48C19D9EC}"/>
          </ac:spMkLst>
        </pc:spChg>
        <pc:spChg chg="mod">
          <ac:chgData name="Catho Jacobs" userId="e679439b-12e0-4690-9b84-caf9b975203a" providerId="ADAL" clId="{377F3ECC-335A-46C7-9CD8-F17FABF4DF3E}" dt="2023-01-11T15:02:32.894" v="171" actId="208"/>
          <ac:spMkLst>
            <pc:docMk/>
            <pc:sldMk cId="1747815371" sldId="269"/>
            <ac:spMk id="15" creationId="{84905BBB-0DEB-4E10-8E92-9E675BC0F818}"/>
          </ac:spMkLst>
        </pc:spChg>
        <pc:spChg chg="mod">
          <ac:chgData name="Catho Jacobs" userId="e679439b-12e0-4690-9b84-caf9b975203a" providerId="ADAL" clId="{377F3ECC-335A-46C7-9CD8-F17FABF4DF3E}" dt="2023-01-11T15:02:32.894" v="171" actId="208"/>
          <ac:spMkLst>
            <pc:docMk/>
            <pc:sldMk cId="1747815371" sldId="269"/>
            <ac:spMk id="16" creationId="{0B8A87CF-4FA9-4475-9DDF-E50EE47C84B2}"/>
          </ac:spMkLst>
        </pc:spChg>
        <pc:spChg chg="mod">
          <ac:chgData name="Catho Jacobs" userId="e679439b-12e0-4690-9b84-caf9b975203a" providerId="ADAL" clId="{377F3ECC-335A-46C7-9CD8-F17FABF4DF3E}" dt="2023-01-11T15:02:32.894" v="171" actId="208"/>
          <ac:spMkLst>
            <pc:docMk/>
            <pc:sldMk cId="1747815371" sldId="269"/>
            <ac:spMk id="17" creationId="{366D9CF3-E85F-4204-A0B7-D1F671A93389}"/>
          </ac:spMkLst>
        </pc:spChg>
        <pc:spChg chg="mod">
          <ac:chgData name="Catho Jacobs" userId="e679439b-12e0-4690-9b84-caf9b975203a" providerId="ADAL" clId="{377F3ECC-335A-46C7-9CD8-F17FABF4DF3E}" dt="2023-01-11T15:02:11.621" v="166" actId="208"/>
          <ac:spMkLst>
            <pc:docMk/>
            <pc:sldMk cId="1747815371" sldId="269"/>
            <ac:spMk id="21" creationId="{C90A7B52-ADF7-4C7C-A584-45879F6FA64F}"/>
          </ac:spMkLst>
        </pc:spChg>
        <pc:spChg chg="mod">
          <ac:chgData name="Catho Jacobs" userId="e679439b-12e0-4690-9b84-caf9b975203a" providerId="ADAL" clId="{377F3ECC-335A-46C7-9CD8-F17FABF4DF3E}" dt="2023-01-11T15:02:09.688" v="165" actId="208"/>
          <ac:spMkLst>
            <pc:docMk/>
            <pc:sldMk cId="1747815371" sldId="269"/>
            <ac:spMk id="50" creationId="{E653BDAD-A98E-4CB8-B216-AB04D3FB9CD8}"/>
          </ac:spMkLst>
        </pc:spChg>
        <pc:spChg chg="mod">
          <ac:chgData name="Catho Jacobs" userId="e679439b-12e0-4690-9b84-caf9b975203a" providerId="ADAL" clId="{377F3ECC-335A-46C7-9CD8-F17FABF4DF3E}" dt="2023-01-11T15:02:17.117" v="168" actId="13926"/>
          <ac:spMkLst>
            <pc:docMk/>
            <pc:sldMk cId="1747815371" sldId="269"/>
            <ac:spMk id="55" creationId="{203E8ACB-B82C-4E96-892E-8812E4B0473D}"/>
          </ac:spMkLst>
        </pc:spChg>
        <pc:picChg chg="del">
          <ac:chgData name="Catho Jacobs" userId="e679439b-12e0-4690-9b84-caf9b975203a" providerId="ADAL" clId="{377F3ECC-335A-46C7-9CD8-F17FABF4DF3E}" dt="2023-01-11T15:00:03.120" v="132" actId="478"/>
          <ac:picMkLst>
            <pc:docMk/>
            <pc:sldMk cId="1747815371" sldId="269"/>
            <ac:picMk id="10" creationId="{939799D9-1E95-4470-B11B-2EC4E3BAD413}"/>
          </ac:picMkLst>
        </pc:picChg>
        <pc:picChg chg="del">
          <ac:chgData name="Catho Jacobs" userId="e679439b-12e0-4690-9b84-caf9b975203a" providerId="ADAL" clId="{377F3ECC-335A-46C7-9CD8-F17FABF4DF3E}" dt="2023-01-11T15:00:03.608" v="133" actId="478"/>
          <ac:picMkLst>
            <pc:docMk/>
            <pc:sldMk cId="1747815371" sldId="269"/>
            <ac:picMk id="11" creationId="{35B64543-CDB1-446D-9EA3-1CFA9DCB3CE6}"/>
          </ac:picMkLst>
        </pc:picChg>
        <pc:picChg chg="add del mod">
          <ac:chgData name="Catho Jacobs" userId="e679439b-12e0-4690-9b84-caf9b975203a" providerId="ADAL" clId="{377F3ECC-335A-46C7-9CD8-F17FABF4DF3E}" dt="2023-01-11T15:00:05.631" v="135" actId="478"/>
          <ac:picMkLst>
            <pc:docMk/>
            <pc:sldMk cId="1747815371" sldId="269"/>
            <ac:picMk id="18" creationId="{81759805-6B5B-48A2-92FB-66B4F8341B15}"/>
          </ac:picMkLst>
        </pc:picChg>
        <pc:picChg chg="add mod">
          <ac:chgData name="Catho Jacobs" userId="e679439b-12e0-4690-9b84-caf9b975203a" providerId="ADAL" clId="{377F3ECC-335A-46C7-9CD8-F17FABF4DF3E}" dt="2023-01-11T15:00:04.468" v="134"/>
          <ac:picMkLst>
            <pc:docMk/>
            <pc:sldMk cId="1747815371" sldId="269"/>
            <ac:picMk id="19" creationId="{8FE50CFA-9408-4AD9-8ACE-3130CBD8A406}"/>
          </ac:picMkLst>
        </pc:picChg>
        <pc:picChg chg="add mod">
          <ac:chgData name="Catho Jacobs" userId="e679439b-12e0-4690-9b84-caf9b975203a" providerId="ADAL" clId="{377F3ECC-335A-46C7-9CD8-F17FABF4DF3E}" dt="2023-01-11T15:00:04.468" v="134"/>
          <ac:picMkLst>
            <pc:docMk/>
            <pc:sldMk cId="1747815371" sldId="269"/>
            <ac:picMk id="20" creationId="{B5F5FB04-64F8-4D17-A146-7E8E094B9759}"/>
          </ac:picMkLst>
        </pc:picChg>
        <pc:picChg chg="add mod">
          <ac:chgData name="Catho Jacobs" userId="e679439b-12e0-4690-9b84-caf9b975203a" providerId="ADAL" clId="{377F3ECC-335A-46C7-9CD8-F17FABF4DF3E}" dt="2023-01-11T15:00:04.468" v="134"/>
          <ac:picMkLst>
            <pc:docMk/>
            <pc:sldMk cId="1747815371" sldId="269"/>
            <ac:picMk id="22" creationId="{B2F83E10-5215-430E-9099-EBC39B630BDB}"/>
          </ac:picMkLst>
        </pc:picChg>
        <pc:picChg chg="add mod">
          <ac:chgData name="Catho Jacobs" userId="e679439b-12e0-4690-9b84-caf9b975203a" providerId="ADAL" clId="{377F3ECC-335A-46C7-9CD8-F17FABF4DF3E}" dt="2023-01-11T15:00:04.468" v="134"/>
          <ac:picMkLst>
            <pc:docMk/>
            <pc:sldMk cId="1747815371" sldId="269"/>
            <ac:picMk id="23" creationId="{836E2B28-F486-435C-8906-F10DC635BA31}"/>
          </ac:picMkLst>
        </pc:picChg>
        <pc:picChg chg="add mod">
          <ac:chgData name="Catho Jacobs" userId="e679439b-12e0-4690-9b84-caf9b975203a" providerId="ADAL" clId="{377F3ECC-335A-46C7-9CD8-F17FABF4DF3E}" dt="2023-01-11T15:00:04.468" v="134"/>
          <ac:picMkLst>
            <pc:docMk/>
            <pc:sldMk cId="1747815371" sldId="269"/>
            <ac:picMk id="24" creationId="{2A30F9FA-4F01-42F2-A49A-2AB9D9C33DEE}"/>
          </ac:picMkLst>
        </pc:picChg>
        <pc:picChg chg="add mod">
          <ac:chgData name="Catho Jacobs" userId="e679439b-12e0-4690-9b84-caf9b975203a" providerId="ADAL" clId="{377F3ECC-335A-46C7-9CD8-F17FABF4DF3E}" dt="2023-01-11T15:00:04.468" v="134"/>
          <ac:picMkLst>
            <pc:docMk/>
            <pc:sldMk cId="1747815371" sldId="269"/>
            <ac:picMk id="25" creationId="{5642A46D-F805-4BB0-85DC-AE1FEAEBCD30}"/>
          </ac:picMkLst>
        </pc:picChg>
      </pc:sldChg>
      <pc:sldChg chg="addSp delSp modSp mod">
        <pc:chgData name="Catho Jacobs" userId="e679439b-12e0-4690-9b84-caf9b975203a" providerId="ADAL" clId="{377F3ECC-335A-46C7-9CD8-F17FABF4DF3E}" dt="2023-01-11T15:03:01.709" v="178" actId="208"/>
        <pc:sldMkLst>
          <pc:docMk/>
          <pc:sldMk cId="1898385775" sldId="270"/>
        </pc:sldMkLst>
        <pc:spChg chg="mod">
          <ac:chgData name="Catho Jacobs" userId="e679439b-12e0-4690-9b84-caf9b975203a" providerId="ADAL" clId="{377F3ECC-335A-46C7-9CD8-F17FABF4DF3E}" dt="2023-01-11T15:02:39.631" v="172" actId="207"/>
          <ac:spMkLst>
            <pc:docMk/>
            <pc:sldMk cId="1898385775" sldId="270"/>
            <ac:spMk id="4" creationId="{00000000-0000-0000-0000-000000000000}"/>
          </ac:spMkLst>
        </pc:spChg>
        <pc:spChg chg="mod">
          <ac:chgData name="Catho Jacobs" userId="e679439b-12e0-4690-9b84-caf9b975203a" providerId="ADAL" clId="{377F3ECC-335A-46C7-9CD8-F17FABF4DF3E}" dt="2023-01-11T15:03:01.709" v="178" actId="208"/>
          <ac:spMkLst>
            <pc:docMk/>
            <pc:sldMk cId="1898385775" sldId="270"/>
            <ac:spMk id="12" creationId="{D028F6D9-60D7-4982-AC7D-5EF7CF227C93}"/>
          </ac:spMkLst>
        </pc:spChg>
        <pc:spChg chg="mod">
          <ac:chgData name="Catho Jacobs" userId="e679439b-12e0-4690-9b84-caf9b975203a" providerId="ADAL" clId="{377F3ECC-335A-46C7-9CD8-F17FABF4DF3E}" dt="2023-01-11T15:03:01.709" v="178" actId="208"/>
          <ac:spMkLst>
            <pc:docMk/>
            <pc:sldMk cId="1898385775" sldId="270"/>
            <ac:spMk id="13" creationId="{DEC1AE62-85FE-4583-B27D-F66FE520F75D}"/>
          </ac:spMkLst>
        </pc:spChg>
        <pc:spChg chg="mod">
          <ac:chgData name="Catho Jacobs" userId="e679439b-12e0-4690-9b84-caf9b975203a" providerId="ADAL" clId="{377F3ECC-335A-46C7-9CD8-F17FABF4DF3E}" dt="2023-01-11T15:03:01.709" v="178" actId="208"/>
          <ac:spMkLst>
            <pc:docMk/>
            <pc:sldMk cId="1898385775" sldId="270"/>
            <ac:spMk id="15" creationId="{315A306E-8E2E-4EC1-85E0-BCE89E789857}"/>
          </ac:spMkLst>
        </pc:spChg>
        <pc:spChg chg="mod">
          <ac:chgData name="Catho Jacobs" userId="e679439b-12e0-4690-9b84-caf9b975203a" providerId="ADAL" clId="{377F3ECC-335A-46C7-9CD8-F17FABF4DF3E}" dt="2023-01-11T15:03:01.709" v="178" actId="208"/>
          <ac:spMkLst>
            <pc:docMk/>
            <pc:sldMk cId="1898385775" sldId="270"/>
            <ac:spMk id="16" creationId="{33F97F44-6A20-4D9B-9A12-891856051EA2}"/>
          </ac:spMkLst>
        </pc:spChg>
        <pc:spChg chg="mod">
          <ac:chgData name="Catho Jacobs" userId="e679439b-12e0-4690-9b84-caf9b975203a" providerId="ADAL" clId="{377F3ECC-335A-46C7-9CD8-F17FABF4DF3E}" dt="2023-01-11T15:03:01.709" v="178" actId="208"/>
          <ac:spMkLst>
            <pc:docMk/>
            <pc:sldMk cId="1898385775" sldId="270"/>
            <ac:spMk id="17" creationId="{5528E8D7-484C-4D9C-9E87-A31802D9DE69}"/>
          </ac:spMkLst>
        </pc:spChg>
        <pc:spChg chg="mod">
          <ac:chgData name="Catho Jacobs" userId="e679439b-12e0-4690-9b84-caf9b975203a" providerId="ADAL" clId="{377F3ECC-335A-46C7-9CD8-F17FABF4DF3E}" dt="2023-01-11T15:02:47.733" v="175" actId="208"/>
          <ac:spMkLst>
            <pc:docMk/>
            <pc:sldMk cId="1898385775" sldId="270"/>
            <ac:spMk id="21" creationId="{C90A7B52-ADF7-4C7C-A584-45879F6FA64F}"/>
          </ac:spMkLst>
        </pc:spChg>
        <pc:spChg chg="mod">
          <ac:chgData name="Catho Jacobs" userId="e679439b-12e0-4690-9b84-caf9b975203a" providerId="ADAL" clId="{377F3ECC-335A-46C7-9CD8-F17FABF4DF3E}" dt="2023-01-11T15:02:44.277" v="174" actId="208"/>
          <ac:spMkLst>
            <pc:docMk/>
            <pc:sldMk cId="1898385775" sldId="270"/>
            <ac:spMk id="50" creationId="{E653BDAD-A98E-4CB8-B216-AB04D3FB9CD8}"/>
          </ac:spMkLst>
        </pc:spChg>
        <pc:spChg chg="mod">
          <ac:chgData name="Catho Jacobs" userId="e679439b-12e0-4690-9b84-caf9b975203a" providerId="ADAL" clId="{377F3ECC-335A-46C7-9CD8-F17FABF4DF3E}" dt="2023-01-11T15:02:53.150" v="177" actId="13926"/>
          <ac:spMkLst>
            <pc:docMk/>
            <pc:sldMk cId="1898385775" sldId="270"/>
            <ac:spMk id="55" creationId="{203E8ACB-B82C-4E96-892E-8812E4B0473D}"/>
          </ac:spMkLst>
        </pc:spChg>
        <pc:picChg chg="del">
          <ac:chgData name="Catho Jacobs" userId="e679439b-12e0-4690-9b84-caf9b975203a" providerId="ADAL" clId="{377F3ECC-335A-46C7-9CD8-F17FABF4DF3E}" dt="2023-01-11T15:00:08.296" v="136" actId="478"/>
          <ac:picMkLst>
            <pc:docMk/>
            <pc:sldMk cId="1898385775" sldId="270"/>
            <ac:picMk id="10" creationId="{939799D9-1E95-4470-B11B-2EC4E3BAD413}"/>
          </ac:picMkLst>
        </pc:picChg>
        <pc:picChg chg="del">
          <ac:chgData name="Catho Jacobs" userId="e679439b-12e0-4690-9b84-caf9b975203a" providerId="ADAL" clId="{377F3ECC-335A-46C7-9CD8-F17FABF4DF3E}" dt="2023-01-11T15:00:09.399" v="137" actId="478"/>
          <ac:picMkLst>
            <pc:docMk/>
            <pc:sldMk cId="1898385775" sldId="270"/>
            <ac:picMk id="11" creationId="{35B64543-CDB1-446D-9EA3-1CFA9DCB3CE6}"/>
          </ac:picMkLst>
        </pc:picChg>
        <pc:picChg chg="add del mod">
          <ac:chgData name="Catho Jacobs" userId="e679439b-12e0-4690-9b84-caf9b975203a" providerId="ADAL" clId="{377F3ECC-335A-46C7-9CD8-F17FABF4DF3E}" dt="2023-01-11T15:00:11.546" v="139" actId="478"/>
          <ac:picMkLst>
            <pc:docMk/>
            <pc:sldMk cId="1898385775" sldId="270"/>
            <ac:picMk id="18" creationId="{FF807050-E8CE-492D-A117-8D86C9DD6BD8}"/>
          </ac:picMkLst>
        </pc:picChg>
        <pc:picChg chg="add mod">
          <ac:chgData name="Catho Jacobs" userId="e679439b-12e0-4690-9b84-caf9b975203a" providerId="ADAL" clId="{377F3ECC-335A-46C7-9CD8-F17FABF4DF3E}" dt="2023-01-11T15:00:10.347" v="138"/>
          <ac:picMkLst>
            <pc:docMk/>
            <pc:sldMk cId="1898385775" sldId="270"/>
            <ac:picMk id="19" creationId="{81BA44F9-5F33-4F4E-A571-88BC973BF472}"/>
          </ac:picMkLst>
        </pc:picChg>
        <pc:picChg chg="add mod">
          <ac:chgData name="Catho Jacobs" userId="e679439b-12e0-4690-9b84-caf9b975203a" providerId="ADAL" clId="{377F3ECC-335A-46C7-9CD8-F17FABF4DF3E}" dt="2023-01-11T15:00:10.347" v="138"/>
          <ac:picMkLst>
            <pc:docMk/>
            <pc:sldMk cId="1898385775" sldId="270"/>
            <ac:picMk id="20" creationId="{0AC2968F-6940-4E58-8196-22511E5C8CE0}"/>
          </ac:picMkLst>
        </pc:picChg>
        <pc:picChg chg="add mod">
          <ac:chgData name="Catho Jacobs" userId="e679439b-12e0-4690-9b84-caf9b975203a" providerId="ADAL" clId="{377F3ECC-335A-46C7-9CD8-F17FABF4DF3E}" dt="2023-01-11T15:00:10.347" v="138"/>
          <ac:picMkLst>
            <pc:docMk/>
            <pc:sldMk cId="1898385775" sldId="270"/>
            <ac:picMk id="22" creationId="{6E5BD8F7-B4CE-47D2-885C-2F6B29F9B07B}"/>
          </ac:picMkLst>
        </pc:picChg>
        <pc:picChg chg="add mod">
          <ac:chgData name="Catho Jacobs" userId="e679439b-12e0-4690-9b84-caf9b975203a" providerId="ADAL" clId="{377F3ECC-335A-46C7-9CD8-F17FABF4DF3E}" dt="2023-01-11T15:00:10.347" v="138"/>
          <ac:picMkLst>
            <pc:docMk/>
            <pc:sldMk cId="1898385775" sldId="270"/>
            <ac:picMk id="23" creationId="{BB8BB587-C666-42A4-8FD5-02A393D34AB4}"/>
          </ac:picMkLst>
        </pc:picChg>
        <pc:picChg chg="add mod">
          <ac:chgData name="Catho Jacobs" userId="e679439b-12e0-4690-9b84-caf9b975203a" providerId="ADAL" clId="{377F3ECC-335A-46C7-9CD8-F17FABF4DF3E}" dt="2023-01-11T15:00:10.347" v="138"/>
          <ac:picMkLst>
            <pc:docMk/>
            <pc:sldMk cId="1898385775" sldId="270"/>
            <ac:picMk id="24" creationId="{7F919750-4CB5-4478-8FEF-DAC5D633CA7F}"/>
          </ac:picMkLst>
        </pc:picChg>
        <pc:picChg chg="add mod">
          <ac:chgData name="Catho Jacobs" userId="e679439b-12e0-4690-9b84-caf9b975203a" providerId="ADAL" clId="{377F3ECC-335A-46C7-9CD8-F17FABF4DF3E}" dt="2023-01-11T15:00:10.347" v="138"/>
          <ac:picMkLst>
            <pc:docMk/>
            <pc:sldMk cId="1898385775" sldId="270"/>
            <ac:picMk id="25" creationId="{62115A05-A132-47FC-8504-432C52477E97}"/>
          </ac:picMkLst>
        </pc:picChg>
      </pc:sldChg>
      <pc:sldChg chg="del">
        <pc:chgData name="Catho Jacobs" userId="e679439b-12e0-4690-9b84-caf9b975203a" providerId="ADAL" clId="{377F3ECC-335A-46C7-9CD8-F17FABF4DF3E}" dt="2023-01-13T15:02:59.101" v="189" actId="47"/>
        <pc:sldMkLst>
          <pc:docMk/>
          <pc:sldMk cId="2530757490" sldId="331"/>
        </pc:sldMkLst>
      </pc:sldChg>
      <pc:sldChg chg="addSp delSp modSp mod setBg">
        <pc:chgData name="Catho Jacobs" userId="e679439b-12e0-4690-9b84-caf9b975203a" providerId="ADAL" clId="{377F3ECC-335A-46C7-9CD8-F17FABF4DF3E}" dt="2023-01-11T14:54:23.185" v="26" actId="1076"/>
        <pc:sldMkLst>
          <pc:docMk/>
          <pc:sldMk cId="1384035178" sldId="332"/>
        </pc:sldMkLst>
        <pc:spChg chg="del">
          <ac:chgData name="Catho Jacobs" userId="e679439b-12e0-4690-9b84-caf9b975203a" providerId="ADAL" clId="{377F3ECC-335A-46C7-9CD8-F17FABF4DF3E}" dt="2023-01-11T14:53:36.146" v="8" actId="478"/>
          <ac:spMkLst>
            <pc:docMk/>
            <pc:sldMk cId="1384035178" sldId="332"/>
            <ac:spMk id="9" creationId="{8CA1AC4B-9C36-4C2A-B84E-CFB6FB5EABB0}"/>
          </ac:spMkLst>
        </pc:spChg>
        <pc:spChg chg="del">
          <ac:chgData name="Catho Jacobs" userId="e679439b-12e0-4690-9b84-caf9b975203a" providerId="ADAL" clId="{377F3ECC-335A-46C7-9CD8-F17FABF4DF3E}" dt="2023-01-11T14:53:37.184" v="10" actId="478"/>
          <ac:spMkLst>
            <pc:docMk/>
            <pc:sldMk cId="1384035178" sldId="332"/>
            <ac:spMk id="10" creationId="{CB6B6E8B-4933-469E-A8C9-2C884F3F919F}"/>
          </ac:spMkLst>
        </pc:spChg>
        <pc:spChg chg="del">
          <ac:chgData name="Catho Jacobs" userId="e679439b-12e0-4690-9b84-caf9b975203a" providerId="ADAL" clId="{377F3ECC-335A-46C7-9CD8-F17FABF4DF3E}" dt="2023-01-11T14:53:36.610" v="9" actId="478"/>
          <ac:spMkLst>
            <pc:docMk/>
            <pc:sldMk cId="1384035178" sldId="332"/>
            <ac:spMk id="11" creationId="{DDE6A664-C5E5-4F6C-B2B3-FD28F3EC54C9}"/>
          </ac:spMkLst>
        </pc:spChg>
        <pc:spChg chg="add del">
          <ac:chgData name="Catho Jacobs" userId="e679439b-12e0-4690-9b84-caf9b975203a" providerId="ADAL" clId="{377F3ECC-335A-46C7-9CD8-F17FABF4DF3E}" dt="2023-01-11T14:53:50.665" v="15" actId="26606"/>
          <ac:spMkLst>
            <pc:docMk/>
            <pc:sldMk cId="1384035178" sldId="332"/>
            <ac:spMk id="12" creationId="{B9FF99BD-075F-4761-A995-6FC574BD25EA}"/>
          </ac:spMkLst>
        </pc:spChg>
        <pc:spChg chg="add del">
          <ac:chgData name="Catho Jacobs" userId="e679439b-12e0-4690-9b84-caf9b975203a" providerId="ADAL" clId="{377F3ECC-335A-46C7-9CD8-F17FABF4DF3E}" dt="2023-01-11T14:53:50.665" v="15" actId="26606"/>
          <ac:spMkLst>
            <pc:docMk/>
            <pc:sldMk cId="1384035178" sldId="332"/>
            <ac:spMk id="14" creationId="{A7B21A54-9BA3-4EA9-B460-5A829ADD9051}"/>
          </ac:spMkLst>
        </pc:spChg>
        <pc:spChg chg="add del">
          <ac:chgData name="Catho Jacobs" userId="e679439b-12e0-4690-9b84-caf9b975203a" providerId="ADAL" clId="{377F3ECC-335A-46C7-9CD8-F17FABF4DF3E}" dt="2023-01-11T14:53:50.665" v="15" actId="26606"/>
          <ac:spMkLst>
            <pc:docMk/>
            <pc:sldMk cId="1384035178" sldId="332"/>
            <ac:spMk id="16" creationId="{6FA8F714-B9D8-488A-8CCA-E9948FF913A9}"/>
          </ac:spMkLst>
        </pc:spChg>
        <pc:picChg chg="del">
          <ac:chgData name="Catho Jacobs" userId="e679439b-12e0-4690-9b84-caf9b975203a" providerId="ADAL" clId="{377F3ECC-335A-46C7-9CD8-F17FABF4DF3E}" dt="2023-01-11T14:53:38.217" v="12" actId="478"/>
          <ac:picMkLst>
            <pc:docMk/>
            <pc:sldMk cId="1384035178" sldId="332"/>
            <ac:picMk id="6" creationId="{35B64543-CDB1-446D-9EA3-1CFA9DCB3CE6}"/>
          </ac:picMkLst>
        </pc:picChg>
        <pc:picChg chg="add del mod">
          <ac:chgData name="Catho Jacobs" userId="e679439b-12e0-4690-9b84-caf9b975203a" providerId="ADAL" clId="{377F3ECC-335A-46C7-9CD8-F17FABF4DF3E}" dt="2023-01-11T14:53:59.297" v="16"/>
          <ac:picMkLst>
            <pc:docMk/>
            <pc:sldMk cId="1384035178" sldId="332"/>
            <ac:picMk id="7" creationId="{EA1FA454-70FB-4521-AE28-57A343D952FC}"/>
          </ac:picMkLst>
        </pc:picChg>
        <pc:picChg chg="del">
          <ac:chgData name="Catho Jacobs" userId="e679439b-12e0-4690-9b84-caf9b975203a" providerId="ADAL" clId="{377F3ECC-335A-46C7-9CD8-F17FABF4DF3E}" dt="2023-01-11T14:53:37.719" v="11" actId="478"/>
          <ac:picMkLst>
            <pc:docMk/>
            <pc:sldMk cId="1384035178" sldId="332"/>
            <ac:picMk id="8" creationId="{939799D9-1E95-4470-B11B-2EC4E3BAD413}"/>
          </ac:picMkLst>
        </pc:picChg>
        <pc:picChg chg="add mod">
          <ac:chgData name="Catho Jacobs" userId="e679439b-12e0-4690-9b84-caf9b975203a" providerId="ADAL" clId="{377F3ECC-335A-46C7-9CD8-F17FABF4DF3E}" dt="2023-01-11T14:54:23.185" v="26" actId="1076"/>
          <ac:picMkLst>
            <pc:docMk/>
            <pc:sldMk cId="1384035178" sldId="332"/>
            <ac:picMk id="13" creationId="{5B267ED4-A4DF-4DA4-8D6B-C5F25AD0CB3C}"/>
          </ac:picMkLst>
        </pc:picChg>
      </pc:sldChg>
      <pc:sldChg chg="addSp delSp modSp mod">
        <pc:chgData name="Catho Jacobs" userId="e679439b-12e0-4690-9b84-caf9b975203a" providerId="ADAL" clId="{377F3ECC-335A-46C7-9CD8-F17FABF4DF3E}" dt="2023-01-11T14:15:00.807" v="7" actId="962"/>
        <pc:sldMkLst>
          <pc:docMk/>
          <pc:sldMk cId="1272123492" sldId="334"/>
        </pc:sldMkLst>
        <pc:spChg chg="del">
          <ac:chgData name="Catho Jacobs" userId="e679439b-12e0-4690-9b84-caf9b975203a" providerId="ADAL" clId="{377F3ECC-335A-46C7-9CD8-F17FABF4DF3E}" dt="2023-01-11T14:14:42.296" v="2" actId="478"/>
          <ac:spMkLst>
            <pc:docMk/>
            <pc:sldMk cId="1272123492" sldId="334"/>
            <ac:spMk id="9" creationId="{8CA1AC4B-9C36-4C2A-B84E-CFB6FB5EABB0}"/>
          </ac:spMkLst>
        </pc:spChg>
        <pc:spChg chg="del">
          <ac:chgData name="Catho Jacobs" userId="e679439b-12e0-4690-9b84-caf9b975203a" providerId="ADAL" clId="{377F3ECC-335A-46C7-9CD8-F17FABF4DF3E}" dt="2023-01-11T14:14:40.809" v="1" actId="478"/>
          <ac:spMkLst>
            <pc:docMk/>
            <pc:sldMk cId="1272123492" sldId="334"/>
            <ac:spMk id="10" creationId="{CB6B6E8B-4933-469E-A8C9-2C884F3F919F}"/>
          </ac:spMkLst>
        </pc:spChg>
        <pc:spChg chg="del">
          <ac:chgData name="Catho Jacobs" userId="e679439b-12e0-4690-9b84-caf9b975203a" providerId="ADAL" clId="{377F3ECC-335A-46C7-9CD8-F17FABF4DF3E}" dt="2023-01-11T14:14:40.193" v="0" actId="478"/>
          <ac:spMkLst>
            <pc:docMk/>
            <pc:sldMk cId="1272123492" sldId="334"/>
            <ac:spMk id="11" creationId="{DDE6A664-C5E5-4F6C-B2B3-FD28F3EC54C9}"/>
          </ac:spMkLst>
        </pc:spChg>
        <pc:picChg chg="add mod">
          <ac:chgData name="Catho Jacobs" userId="e679439b-12e0-4690-9b84-caf9b975203a" providerId="ADAL" clId="{377F3ECC-335A-46C7-9CD8-F17FABF4DF3E}" dt="2023-01-11T14:15:00.807" v="7" actId="962"/>
          <ac:picMkLst>
            <pc:docMk/>
            <pc:sldMk cId="1272123492" sldId="334"/>
            <ac:picMk id="3" creationId="{9C27FD13-CE15-405D-A79E-8FFC46B82445}"/>
          </ac:picMkLst>
        </pc:picChg>
        <pc:picChg chg="del">
          <ac:chgData name="Catho Jacobs" userId="e679439b-12e0-4690-9b84-caf9b975203a" providerId="ADAL" clId="{377F3ECC-335A-46C7-9CD8-F17FABF4DF3E}" dt="2023-01-11T14:14:43.391" v="4" actId="478"/>
          <ac:picMkLst>
            <pc:docMk/>
            <pc:sldMk cId="1272123492" sldId="334"/>
            <ac:picMk id="6" creationId="{35B64543-CDB1-446D-9EA3-1CFA9DCB3CE6}"/>
          </ac:picMkLst>
        </pc:picChg>
        <pc:picChg chg="del">
          <ac:chgData name="Catho Jacobs" userId="e679439b-12e0-4690-9b84-caf9b975203a" providerId="ADAL" clId="{377F3ECC-335A-46C7-9CD8-F17FABF4DF3E}" dt="2023-01-11T14:14:43.009" v="3" actId="478"/>
          <ac:picMkLst>
            <pc:docMk/>
            <pc:sldMk cId="1272123492" sldId="334"/>
            <ac:picMk id="8" creationId="{939799D9-1E95-4470-B11B-2EC4E3BAD413}"/>
          </ac:picMkLst>
        </pc:picChg>
      </pc:sldChg>
      <pc:sldChg chg="del">
        <pc:chgData name="Catho Jacobs" userId="e679439b-12e0-4690-9b84-caf9b975203a" providerId="ADAL" clId="{377F3ECC-335A-46C7-9CD8-F17FABF4DF3E}" dt="2023-01-13T15:27:04.229" v="200" actId="47"/>
        <pc:sldMkLst>
          <pc:docMk/>
          <pc:sldMk cId="854315190" sldId="356"/>
        </pc:sldMkLst>
      </pc:sldChg>
      <pc:sldChg chg="addSp delSp modSp mod">
        <pc:chgData name="Catho Jacobs" userId="e679439b-12e0-4690-9b84-caf9b975203a" providerId="ADAL" clId="{377F3ECC-335A-46C7-9CD8-F17FABF4DF3E}" dt="2023-01-13T15:28:20.847" v="216" actId="207"/>
        <pc:sldMkLst>
          <pc:docMk/>
          <pc:sldMk cId="3748016515" sldId="359"/>
        </pc:sldMkLst>
        <pc:spChg chg="mod">
          <ac:chgData name="Catho Jacobs" userId="e679439b-12e0-4690-9b84-caf9b975203a" providerId="ADAL" clId="{377F3ECC-335A-46C7-9CD8-F17FABF4DF3E}" dt="2023-01-13T15:27:08.155" v="201" actId="207"/>
          <ac:spMkLst>
            <pc:docMk/>
            <pc:sldMk cId="3748016515" sldId="359"/>
            <ac:spMk id="4" creationId="{00000000-0000-0000-0000-000000000000}"/>
          </ac:spMkLst>
        </pc:spChg>
        <pc:graphicFrameChg chg="mod modGraphic">
          <ac:chgData name="Catho Jacobs" userId="e679439b-12e0-4690-9b84-caf9b975203a" providerId="ADAL" clId="{377F3ECC-335A-46C7-9CD8-F17FABF4DF3E}" dt="2023-01-13T15:28:20.847" v="216" actId="207"/>
          <ac:graphicFrameMkLst>
            <pc:docMk/>
            <pc:sldMk cId="3748016515" sldId="359"/>
            <ac:graphicFrameMk id="2" creationId="{7D851EC6-A7E4-45D7-9EEC-BA79ACC4DE8B}"/>
          </ac:graphicFrameMkLst>
        </pc:graphicFrameChg>
        <pc:graphicFrameChg chg="add del mod">
          <ac:chgData name="Catho Jacobs" userId="e679439b-12e0-4690-9b84-caf9b975203a" providerId="ADAL" clId="{377F3ECC-335A-46C7-9CD8-F17FABF4DF3E}" dt="2023-01-13T15:27:27.726" v="205"/>
          <ac:graphicFrameMkLst>
            <pc:docMk/>
            <pc:sldMk cId="3748016515" sldId="359"/>
            <ac:graphicFrameMk id="3" creationId="{39ADD0BC-2792-4B9A-AF59-13D4FEFB3ECC}"/>
          </ac:graphicFrameMkLst>
        </pc:graphicFrameChg>
      </pc:sldChg>
      <pc:sldChg chg="addSp delSp modSp mod">
        <pc:chgData name="Catho Jacobs" userId="e679439b-12e0-4690-9b84-caf9b975203a" providerId="ADAL" clId="{377F3ECC-335A-46C7-9CD8-F17FABF4DF3E}" dt="2023-01-11T14:56:40.415" v="72" actId="207"/>
        <pc:sldMkLst>
          <pc:docMk/>
          <pc:sldMk cId="3868411967" sldId="366"/>
        </pc:sldMkLst>
        <pc:spChg chg="mod">
          <ac:chgData name="Catho Jacobs" userId="e679439b-12e0-4690-9b84-caf9b975203a" providerId="ADAL" clId="{377F3ECC-335A-46C7-9CD8-F17FABF4DF3E}" dt="2023-01-11T14:56:24.903" v="65" actId="207"/>
          <ac:spMkLst>
            <pc:docMk/>
            <pc:sldMk cId="3868411967" sldId="366"/>
            <ac:spMk id="4" creationId="{00000000-0000-0000-0000-000000000000}"/>
          </ac:spMkLst>
        </pc:spChg>
        <pc:spChg chg="mod">
          <ac:chgData name="Catho Jacobs" userId="e679439b-12e0-4690-9b84-caf9b975203a" providerId="ADAL" clId="{377F3ECC-335A-46C7-9CD8-F17FABF4DF3E}" dt="2023-01-11T14:56:40.415" v="72" actId="207"/>
          <ac:spMkLst>
            <pc:docMk/>
            <pc:sldMk cId="3868411967" sldId="366"/>
            <ac:spMk id="5" creationId="{00000000-0000-0000-0000-000000000000}"/>
          </ac:spMkLst>
        </pc:spChg>
        <pc:spChg chg="mod">
          <ac:chgData name="Catho Jacobs" userId="e679439b-12e0-4690-9b84-caf9b975203a" providerId="ADAL" clId="{377F3ECC-335A-46C7-9CD8-F17FABF4DF3E}" dt="2023-01-11T14:56:32.285" v="68" actId="208"/>
          <ac:spMkLst>
            <pc:docMk/>
            <pc:sldMk cId="3868411967" sldId="366"/>
            <ac:spMk id="12" creationId="{7C76B8D1-7246-41BA-8996-E6A34D8FD0BC}"/>
          </ac:spMkLst>
        </pc:spChg>
        <pc:spChg chg="add del">
          <ac:chgData name="Catho Jacobs" userId="e679439b-12e0-4690-9b84-caf9b975203a" providerId="ADAL" clId="{377F3ECC-335A-46C7-9CD8-F17FABF4DF3E}" dt="2023-01-11T14:55:45.682" v="56" actId="478"/>
          <ac:spMkLst>
            <pc:docMk/>
            <pc:sldMk cId="3868411967" sldId="366"/>
            <ac:spMk id="16" creationId="{6A0C76F2-B554-4A5D-87A7-E4366C1061E6}"/>
          </ac:spMkLst>
        </pc:spChg>
        <pc:spChg chg="add del">
          <ac:chgData name="Catho Jacobs" userId="e679439b-12e0-4690-9b84-caf9b975203a" providerId="ADAL" clId="{377F3ECC-335A-46C7-9CD8-F17FABF4DF3E}" dt="2023-01-11T14:55:45.682" v="56" actId="478"/>
          <ac:spMkLst>
            <pc:docMk/>
            <pc:sldMk cId="3868411967" sldId="366"/>
            <ac:spMk id="17" creationId="{1F2D11CA-DFB9-4B86-B26D-2BF4F99C23D2}"/>
          </ac:spMkLst>
        </pc:spChg>
        <pc:spChg chg="add del">
          <ac:chgData name="Catho Jacobs" userId="e679439b-12e0-4690-9b84-caf9b975203a" providerId="ADAL" clId="{377F3ECC-335A-46C7-9CD8-F17FABF4DF3E}" dt="2023-01-11T14:55:45.682" v="56" actId="478"/>
          <ac:spMkLst>
            <pc:docMk/>
            <pc:sldMk cId="3868411967" sldId="366"/>
            <ac:spMk id="18" creationId="{87544E96-532D-4F3C-8763-9E7B374A75FB}"/>
          </ac:spMkLst>
        </pc:spChg>
        <pc:spChg chg="add del">
          <ac:chgData name="Catho Jacobs" userId="e679439b-12e0-4690-9b84-caf9b975203a" providerId="ADAL" clId="{377F3ECC-335A-46C7-9CD8-F17FABF4DF3E}" dt="2023-01-11T14:55:45.682" v="56" actId="478"/>
          <ac:spMkLst>
            <pc:docMk/>
            <pc:sldMk cId="3868411967" sldId="366"/>
            <ac:spMk id="19" creationId="{FFD54783-B4FA-4494-B1AB-72A8E5235185}"/>
          </ac:spMkLst>
        </pc:spChg>
        <pc:spChg chg="mod">
          <ac:chgData name="Catho Jacobs" userId="e679439b-12e0-4690-9b84-caf9b975203a" providerId="ADAL" clId="{377F3ECC-335A-46C7-9CD8-F17FABF4DF3E}" dt="2023-01-11T14:56:34.352" v="69" actId="208"/>
          <ac:spMkLst>
            <pc:docMk/>
            <pc:sldMk cId="3868411967" sldId="366"/>
            <ac:spMk id="32" creationId="{DB7B04DF-23CC-4C84-B30D-F6AC1CF3BA2B}"/>
          </ac:spMkLst>
        </pc:spChg>
        <pc:spChg chg="mod">
          <ac:chgData name="Catho Jacobs" userId="e679439b-12e0-4690-9b84-caf9b975203a" providerId="ADAL" clId="{377F3ECC-335A-46C7-9CD8-F17FABF4DF3E}" dt="2023-01-11T14:56:38.720" v="71" actId="207"/>
          <ac:spMkLst>
            <pc:docMk/>
            <pc:sldMk cId="3868411967" sldId="366"/>
            <ac:spMk id="35" creationId="{5584DAEB-759D-4841-8DA5-04D3985A9AC1}"/>
          </ac:spMkLst>
        </pc:spChg>
        <pc:graphicFrameChg chg="add del">
          <ac:chgData name="Catho Jacobs" userId="e679439b-12e0-4690-9b84-caf9b975203a" providerId="ADAL" clId="{377F3ECC-335A-46C7-9CD8-F17FABF4DF3E}" dt="2023-01-11T14:55:48.347" v="58" actId="478"/>
          <ac:graphicFrameMkLst>
            <pc:docMk/>
            <pc:sldMk cId="3868411967" sldId="366"/>
            <ac:graphicFrameMk id="13" creationId="{1BB97942-C2F3-4591-BBF7-8CB14502CF3F}"/>
          </ac:graphicFrameMkLst>
        </pc:graphicFrameChg>
        <pc:graphicFrameChg chg="add del mod">
          <ac:chgData name="Catho Jacobs" userId="e679439b-12e0-4690-9b84-caf9b975203a" providerId="ADAL" clId="{377F3ECC-335A-46C7-9CD8-F17FABF4DF3E}" dt="2023-01-11T14:55:45.313" v="55"/>
          <ac:graphicFrameMkLst>
            <pc:docMk/>
            <pc:sldMk cId="3868411967" sldId="366"/>
            <ac:graphicFrameMk id="26" creationId="{641D529D-508D-4B05-8F88-03CEFAE5C20F}"/>
          </ac:graphicFrameMkLst>
        </pc:graphicFrameChg>
        <pc:graphicFrameChg chg="add mod ord">
          <ac:chgData name="Catho Jacobs" userId="e679439b-12e0-4690-9b84-caf9b975203a" providerId="ADAL" clId="{377F3ECC-335A-46C7-9CD8-F17FABF4DF3E}" dt="2023-01-11T14:56:00.889" v="61" actId="167"/>
          <ac:graphicFrameMkLst>
            <pc:docMk/>
            <pc:sldMk cId="3868411967" sldId="366"/>
            <ac:graphicFrameMk id="27" creationId="{3EF3F01E-9780-4189-955A-6C7B9B957537}"/>
          </ac:graphicFrameMkLst>
        </pc:graphicFrameChg>
        <pc:picChg chg="add mod">
          <ac:chgData name="Catho Jacobs" userId="e679439b-12e0-4690-9b84-caf9b975203a" providerId="ADAL" clId="{377F3ECC-335A-46C7-9CD8-F17FABF4DF3E}" dt="2023-01-11T14:54:51.633" v="30" actId="1076"/>
          <ac:picMkLst>
            <pc:docMk/>
            <pc:sldMk cId="3868411967" sldId="366"/>
            <ac:picMk id="20" creationId="{495F6B64-94A9-A04B-A96F-AFDBA24BA15D}"/>
          </ac:picMkLst>
        </pc:picChg>
        <pc:picChg chg="add mod">
          <ac:chgData name="Catho Jacobs" userId="e679439b-12e0-4690-9b84-caf9b975203a" providerId="ADAL" clId="{377F3ECC-335A-46C7-9CD8-F17FABF4DF3E}" dt="2023-01-11T14:55:03.660" v="47" actId="1036"/>
          <ac:picMkLst>
            <pc:docMk/>
            <pc:sldMk cId="3868411967" sldId="366"/>
            <ac:picMk id="21" creationId="{E1698160-C99A-EF40-9C12-07AAFC3C2B67}"/>
          </ac:picMkLst>
        </pc:picChg>
        <pc:picChg chg="add mod">
          <ac:chgData name="Catho Jacobs" userId="e679439b-12e0-4690-9b84-caf9b975203a" providerId="ADAL" clId="{377F3ECC-335A-46C7-9CD8-F17FABF4DF3E}" dt="2023-01-11T14:55:01.564" v="40" actId="1036"/>
          <ac:picMkLst>
            <pc:docMk/>
            <pc:sldMk cId="3868411967" sldId="366"/>
            <ac:picMk id="22" creationId="{141E2738-CF73-1848-90A5-C3E57B46BA59}"/>
          </ac:picMkLst>
        </pc:picChg>
        <pc:picChg chg="add mod">
          <ac:chgData name="Catho Jacobs" userId="e679439b-12e0-4690-9b84-caf9b975203a" providerId="ADAL" clId="{377F3ECC-335A-46C7-9CD8-F17FABF4DF3E}" dt="2023-01-11T14:54:51.633" v="30" actId="1076"/>
          <ac:picMkLst>
            <pc:docMk/>
            <pc:sldMk cId="3868411967" sldId="366"/>
            <ac:picMk id="23" creationId="{FE3711C3-2942-4F4E-A2CC-E3D3C1836C42}"/>
          </ac:picMkLst>
        </pc:picChg>
        <pc:picChg chg="add mod">
          <ac:chgData name="Catho Jacobs" userId="e679439b-12e0-4690-9b84-caf9b975203a" providerId="ADAL" clId="{377F3ECC-335A-46C7-9CD8-F17FABF4DF3E}" dt="2023-01-11T14:54:51.633" v="30" actId="1076"/>
          <ac:picMkLst>
            <pc:docMk/>
            <pc:sldMk cId="3868411967" sldId="366"/>
            <ac:picMk id="24" creationId="{8C807A18-D5FA-264A-90C0-F5F38F4DBE45}"/>
          </ac:picMkLst>
        </pc:picChg>
        <pc:picChg chg="add mod">
          <ac:chgData name="Catho Jacobs" userId="e679439b-12e0-4690-9b84-caf9b975203a" providerId="ADAL" clId="{377F3ECC-335A-46C7-9CD8-F17FABF4DF3E}" dt="2023-01-11T14:54:59.448" v="33" actId="1076"/>
          <ac:picMkLst>
            <pc:docMk/>
            <pc:sldMk cId="3868411967" sldId="366"/>
            <ac:picMk id="25" creationId="{F48D3008-FA6B-A94B-B06D-527DA72FBAAC}"/>
          </ac:picMkLst>
        </pc:picChg>
        <pc:picChg chg="add del mod">
          <ac:chgData name="Catho Jacobs" userId="e679439b-12e0-4690-9b84-caf9b975203a" providerId="ADAL" clId="{377F3ECC-335A-46C7-9CD8-F17FABF4DF3E}" dt="2023-01-11T14:56:35.450" v="70" actId="478"/>
          <ac:picMkLst>
            <pc:docMk/>
            <pc:sldMk cId="3868411967" sldId="366"/>
            <ac:picMk id="28" creationId="{7D12F42B-86E6-413D-B945-6CAA7D3AFC05}"/>
          </ac:picMkLst>
        </pc:picChg>
        <pc:picChg chg="del">
          <ac:chgData name="Catho Jacobs" userId="e679439b-12e0-4690-9b84-caf9b975203a" providerId="ADAL" clId="{377F3ECC-335A-46C7-9CD8-F17FABF4DF3E}" dt="2023-01-11T14:54:36.066" v="27" actId="478"/>
          <ac:picMkLst>
            <pc:docMk/>
            <pc:sldMk cId="3868411967" sldId="366"/>
            <ac:picMk id="62" creationId="{939799D9-1E95-4470-B11B-2EC4E3BAD413}"/>
          </ac:picMkLst>
        </pc:picChg>
        <pc:picChg chg="del">
          <ac:chgData name="Catho Jacobs" userId="e679439b-12e0-4690-9b84-caf9b975203a" providerId="ADAL" clId="{377F3ECC-335A-46C7-9CD8-F17FABF4DF3E}" dt="2023-01-11T14:54:36.658" v="28" actId="478"/>
          <ac:picMkLst>
            <pc:docMk/>
            <pc:sldMk cId="3868411967" sldId="366"/>
            <ac:picMk id="63" creationId="{35B64543-CDB1-446D-9EA3-1CFA9DCB3CE6}"/>
          </ac:picMkLst>
        </pc:picChg>
      </pc:sldChg>
      <pc:sldChg chg="modSp mod">
        <pc:chgData name="Catho Jacobs" userId="e679439b-12e0-4690-9b84-caf9b975203a" providerId="ADAL" clId="{377F3ECC-335A-46C7-9CD8-F17FABF4DF3E}" dt="2023-01-13T15:03:04.403" v="190" actId="207"/>
        <pc:sldMkLst>
          <pc:docMk/>
          <pc:sldMk cId="768515173" sldId="368"/>
        </pc:sldMkLst>
        <pc:spChg chg="mod">
          <ac:chgData name="Catho Jacobs" userId="e679439b-12e0-4690-9b84-caf9b975203a" providerId="ADAL" clId="{377F3ECC-335A-46C7-9CD8-F17FABF4DF3E}" dt="2023-01-13T15:03:04.403" v="190" actId="207"/>
          <ac:spMkLst>
            <pc:docMk/>
            <pc:sldMk cId="768515173" sldId="368"/>
            <ac:spMk id="4" creationId="{00000000-0000-0000-0000-000000000000}"/>
          </ac:spMkLst>
        </pc:spChg>
      </pc:sldChg>
      <pc:sldChg chg="addSp delSp modSp mod">
        <pc:chgData name="Catho Jacobs" userId="e679439b-12e0-4690-9b84-caf9b975203a" providerId="ADAL" clId="{377F3ECC-335A-46C7-9CD8-F17FABF4DF3E}" dt="2023-01-11T14:59:39.188" v="117"/>
        <pc:sldMkLst>
          <pc:docMk/>
          <pc:sldMk cId="3296660795" sldId="370"/>
        </pc:sldMkLst>
        <pc:spChg chg="mod">
          <ac:chgData name="Catho Jacobs" userId="e679439b-12e0-4690-9b84-caf9b975203a" providerId="ADAL" clId="{377F3ECC-335A-46C7-9CD8-F17FABF4DF3E}" dt="2023-01-11T14:56:48.239" v="73" actId="207"/>
          <ac:spMkLst>
            <pc:docMk/>
            <pc:sldMk cId="3296660795" sldId="370"/>
            <ac:spMk id="4" creationId="{00000000-0000-0000-0000-000000000000}"/>
          </ac:spMkLst>
        </pc:spChg>
        <pc:spChg chg="mod">
          <ac:chgData name="Catho Jacobs" userId="e679439b-12e0-4690-9b84-caf9b975203a" providerId="ADAL" clId="{377F3ECC-335A-46C7-9CD8-F17FABF4DF3E}" dt="2023-01-11T14:56:59.545" v="78" actId="208"/>
          <ac:spMkLst>
            <pc:docMk/>
            <pc:sldMk cId="3296660795" sldId="370"/>
            <ac:spMk id="8" creationId="{CAD9EED7-4C9F-4811-A874-D14AD5990E07}"/>
          </ac:spMkLst>
        </pc:spChg>
        <pc:spChg chg="mod">
          <ac:chgData name="Catho Jacobs" userId="e679439b-12e0-4690-9b84-caf9b975203a" providerId="ADAL" clId="{377F3ECC-335A-46C7-9CD8-F17FABF4DF3E}" dt="2023-01-11T14:56:57.354" v="77" actId="208"/>
          <ac:spMkLst>
            <pc:docMk/>
            <pc:sldMk cId="3296660795" sldId="370"/>
            <ac:spMk id="9" creationId="{A68B3C9F-0D0A-477D-B510-0B7C956A994A}"/>
          </ac:spMkLst>
        </pc:spChg>
        <pc:spChg chg="mod">
          <ac:chgData name="Catho Jacobs" userId="e679439b-12e0-4690-9b84-caf9b975203a" providerId="ADAL" clId="{377F3ECC-335A-46C7-9CD8-F17FABF4DF3E}" dt="2023-01-11T14:56:59.545" v="78" actId="208"/>
          <ac:spMkLst>
            <pc:docMk/>
            <pc:sldMk cId="3296660795" sldId="370"/>
            <ac:spMk id="26" creationId="{4DEA5BC2-42E0-4840-B2A7-F3B50A9C0851}"/>
          </ac:spMkLst>
        </pc:spChg>
        <pc:spChg chg="mod">
          <ac:chgData name="Catho Jacobs" userId="e679439b-12e0-4690-9b84-caf9b975203a" providerId="ADAL" clId="{377F3ECC-335A-46C7-9CD8-F17FABF4DF3E}" dt="2023-01-11T14:56:59.545" v="78" actId="208"/>
          <ac:spMkLst>
            <pc:docMk/>
            <pc:sldMk cId="3296660795" sldId="370"/>
            <ac:spMk id="28" creationId="{A1A403BE-F543-41C1-B606-76114ABB5479}"/>
          </ac:spMkLst>
        </pc:spChg>
        <pc:spChg chg="mod">
          <ac:chgData name="Catho Jacobs" userId="e679439b-12e0-4690-9b84-caf9b975203a" providerId="ADAL" clId="{377F3ECC-335A-46C7-9CD8-F17FABF4DF3E}" dt="2023-01-11T14:56:59.545" v="78" actId="208"/>
          <ac:spMkLst>
            <pc:docMk/>
            <pc:sldMk cId="3296660795" sldId="370"/>
            <ac:spMk id="29" creationId="{AF527C3B-BDFD-4924-9CC4-F762745A7721}"/>
          </ac:spMkLst>
        </pc:spChg>
        <pc:spChg chg="mod">
          <ac:chgData name="Catho Jacobs" userId="e679439b-12e0-4690-9b84-caf9b975203a" providerId="ADAL" clId="{377F3ECC-335A-46C7-9CD8-F17FABF4DF3E}" dt="2023-01-11T14:56:59.545" v="78" actId="208"/>
          <ac:spMkLst>
            <pc:docMk/>
            <pc:sldMk cId="3296660795" sldId="370"/>
            <ac:spMk id="31" creationId="{EDDF7D59-8B1E-4A5A-8DD7-FDB8D72D41C5}"/>
          </ac:spMkLst>
        </pc:spChg>
        <pc:spChg chg="mod">
          <ac:chgData name="Catho Jacobs" userId="e679439b-12e0-4690-9b84-caf9b975203a" providerId="ADAL" clId="{377F3ECC-335A-46C7-9CD8-F17FABF4DF3E}" dt="2023-01-11T14:56:50.168" v="74" actId="208"/>
          <ac:spMkLst>
            <pc:docMk/>
            <pc:sldMk cId="3296660795" sldId="370"/>
            <ac:spMk id="33" creationId="{8C7660C6-CEDB-4CAC-A2BB-166F1A72CFAB}"/>
          </ac:spMkLst>
        </pc:spChg>
        <pc:spChg chg="mod">
          <ac:chgData name="Catho Jacobs" userId="e679439b-12e0-4690-9b84-caf9b975203a" providerId="ADAL" clId="{377F3ECC-335A-46C7-9CD8-F17FABF4DF3E}" dt="2023-01-11T14:56:59.545" v="78" actId="208"/>
          <ac:spMkLst>
            <pc:docMk/>
            <pc:sldMk cId="3296660795" sldId="370"/>
            <ac:spMk id="36" creationId="{F345F9B3-3017-4635-BB16-283EF55A8E81}"/>
          </ac:spMkLst>
        </pc:spChg>
        <pc:spChg chg="mod">
          <ac:chgData name="Catho Jacobs" userId="e679439b-12e0-4690-9b84-caf9b975203a" providerId="ADAL" clId="{377F3ECC-335A-46C7-9CD8-F17FABF4DF3E}" dt="2023-01-11T14:56:57.354" v="77" actId="208"/>
          <ac:spMkLst>
            <pc:docMk/>
            <pc:sldMk cId="3296660795" sldId="370"/>
            <ac:spMk id="37" creationId="{4675FF08-63EF-47A9-A309-199A020448AF}"/>
          </ac:spMkLst>
        </pc:spChg>
        <pc:spChg chg="mod">
          <ac:chgData name="Catho Jacobs" userId="e679439b-12e0-4690-9b84-caf9b975203a" providerId="ADAL" clId="{377F3ECC-335A-46C7-9CD8-F17FABF4DF3E}" dt="2023-01-11T14:56:57.354" v="77" actId="208"/>
          <ac:spMkLst>
            <pc:docMk/>
            <pc:sldMk cId="3296660795" sldId="370"/>
            <ac:spMk id="39" creationId="{DFDB2E8A-B0C6-4CC5-ACE8-83816C5117C6}"/>
          </ac:spMkLst>
        </pc:spChg>
        <pc:spChg chg="mod">
          <ac:chgData name="Catho Jacobs" userId="e679439b-12e0-4690-9b84-caf9b975203a" providerId="ADAL" clId="{377F3ECC-335A-46C7-9CD8-F17FABF4DF3E}" dt="2023-01-11T14:56:57.354" v="77" actId="208"/>
          <ac:spMkLst>
            <pc:docMk/>
            <pc:sldMk cId="3296660795" sldId="370"/>
            <ac:spMk id="40" creationId="{F21B078D-E3E7-4A65-B48C-A8FEC7176F61}"/>
          </ac:spMkLst>
        </pc:spChg>
        <pc:spChg chg="mod">
          <ac:chgData name="Catho Jacobs" userId="e679439b-12e0-4690-9b84-caf9b975203a" providerId="ADAL" clId="{377F3ECC-335A-46C7-9CD8-F17FABF4DF3E}" dt="2023-01-11T14:56:57.354" v="77" actId="208"/>
          <ac:spMkLst>
            <pc:docMk/>
            <pc:sldMk cId="3296660795" sldId="370"/>
            <ac:spMk id="41" creationId="{36A0394F-0647-4982-BB83-7B8F8E66918F}"/>
          </ac:spMkLst>
        </pc:spChg>
        <pc:spChg chg="mod">
          <ac:chgData name="Catho Jacobs" userId="e679439b-12e0-4690-9b84-caf9b975203a" providerId="ADAL" clId="{377F3ECC-335A-46C7-9CD8-F17FABF4DF3E}" dt="2023-01-11T14:56:57.354" v="77" actId="208"/>
          <ac:spMkLst>
            <pc:docMk/>
            <pc:sldMk cId="3296660795" sldId="370"/>
            <ac:spMk id="42" creationId="{6BEA7C91-8916-4B5F-92A0-14D04647A995}"/>
          </ac:spMkLst>
        </pc:spChg>
        <pc:spChg chg="mod">
          <ac:chgData name="Catho Jacobs" userId="e679439b-12e0-4690-9b84-caf9b975203a" providerId="ADAL" clId="{377F3ECC-335A-46C7-9CD8-F17FABF4DF3E}" dt="2023-01-11T14:56:51.520" v="75" actId="207"/>
          <ac:spMkLst>
            <pc:docMk/>
            <pc:sldMk cId="3296660795" sldId="370"/>
            <ac:spMk id="43" creationId="{1DBBD9D5-ABB9-4B11-B6C2-3B1A0B4BCDBB}"/>
          </ac:spMkLst>
        </pc:spChg>
        <pc:picChg chg="del">
          <ac:chgData name="Catho Jacobs" userId="e679439b-12e0-4690-9b84-caf9b975203a" providerId="ADAL" clId="{377F3ECC-335A-46C7-9CD8-F17FABF4DF3E}" dt="2023-01-11T14:59:38.315" v="116" actId="478"/>
          <ac:picMkLst>
            <pc:docMk/>
            <pc:sldMk cId="3296660795" sldId="370"/>
            <ac:picMk id="3" creationId="{00000000-0000-0000-0000-000000000000}"/>
          </ac:picMkLst>
        </pc:picChg>
        <pc:picChg chg="add mod">
          <ac:chgData name="Catho Jacobs" userId="e679439b-12e0-4690-9b84-caf9b975203a" providerId="ADAL" clId="{377F3ECC-335A-46C7-9CD8-F17FABF4DF3E}" dt="2023-01-11T14:59:39.188" v="117"/>
          <ac:picMkLst>
            <pc:docMk/>
            <pc:sldMk cId="3296660795" sldId="370"/>
            <ac:picMk id="23" creationId="{9488C2B5-499F-4FBF-9D4D-76B026CA0840}"/>
          </ac:picMkLst>
        </pc:picChg>
        <pc:picChg chg="add mod">
          <ac:chgData name="Catho Jacobs" userId="e679439b-12e0-4690-9b84-caf9b975203a" providerId="ADAL" clId="{377F3ECC-335A-46C7-9CD8-F17FABF4DF3E}" dt="2023-01-11T14:59:39.188" v="117"/>
          <ac:picMkLst>
            <pc:docMk/>
            <pc:sldMk cId="3296660795" sldId="370"/>
            <ac:picMk id="25" creationId="{CAB37E7B-2B46-4B2A-BE8C-C2B336697AAF}"/>
          </ac:picMkLst>
        </pc:picChg>
        <pc:picChg chg="add mod">
          <ac:chgData name="Catho Jacobs" userId="e679439b-12e0-4690-9b84-caf9b975203a" providerId="ADAL" clId="{377F3ECC-335A-46C7-9CD8-F17FABF4DF3E}" dt="2023-01-11T14:59:39.188" v="117"/>
          <ac:picMkLst>
            <pc:docMk/>
            <pc:sldMk cId="3296660795" sldId="370"/>
            <ac:picMk id="27" creationId="{F600E185-8548-442C-A4C6-40287B4C5670}"/>
          </ac:picMkLst>
        </pc:picChg>
        <pc:picChg chg="add mod">
          <ac:chgData name="Catho Jacobs" userId="e679439b-12e0-4690-9b84-caf9b975203a" providerId="ADAL" clId="{377F3ECC-335A-46C7-9CD8-F17FABF4DF3E}" dt="2023-01-11T14:59:39.188" v="117"/>
          <ac:picMkLst>
            <pc:docMk/>
            <pc:sldMk cId="3296660795" sldId="370"/>
            <ac:picMk id="30" creationId="{CEE1E6D4-D36B-4259-807E-B9A2AF5373FD}"/>
          </ac:picMkLst>
        </pc:picChg>
        <pc:picChg chg="add mod">
          <ac:chgData name="Catho Jacobs" userId="e679439b-12e0-4690-9b84-caf9b975203a" providerId="ADAL" clId="{377F3ECC-335A-46C7-9CD8-F17FABF4DF3E}" dt="2023-01-11T14:59:39.188" v="117"/>
          <ac:picMkLst>
            <pc:docMk/>
            <pc:sldMk cId="3296660795" sldId="370"/>
            <ac:picMk id="32" creationId="{ED38D3C0-A669-47FD-8092-D350367F7228}"/>
          </ac:picMkLst>
        </pc:picChg>
        <pc:picChg chg="add mod">
          <ac:chgData name="Catho Jacobs" userId="e679439b-12e0-4690-9b84-caf9b975203a" providerId="ADAL" clId="{377F3ECC-335A-46C7-9CD8-F17FABF4DF3E}" dt="2023-01-11T14:59:39.188" v="117"/>
          <ac:picMkLst>
            <pc:docMk/>
            <pc:sldMk cId="3296660795" sldId="370"/>
            <ac:picMk id="34" creationId="{B39C78EB-A3F7-434E-BFEE-CBD270017838}"/>
          </ac:picMkLst>
        </pc:picChg>
        <pc:picChg chg="add mod">
          <ac:chgData name="Catho Jacobs" userId="e679439b-12e0-4690-9b84-caf9b975203a" providerId="ADAL" clId="{377F3ECC-335A-46C7-9CD8-F17FABF4DF3E}" dt="2023-01-11T14:59:39.188" v="117"/>
          <ac:picMkLst>
            <pc:docMk/>
            <pc:sldMk cId="3296660795" sldId="370"/>
            <ac:picMk id="35" creationId="{930ADFBC-43F6-453E-AAB8-C269358D77A3}"/>
          </ac:picMkLst>
        </pc:picChg>
        <pc:picChg chg="del">
          <ac:chgData name="Catho Jacobs" userId="e679439b-12e0-4690-9b84-caf9b975203a" providerId="ADAL" clId="{377F3ECC-335A-46C7-9CD8-F17FABF4DF3E}" dt="2023-01-11T14:59:37.394" v="114" actId="478"/>
          <ac:picMkLst>
            <pc:docMk/>
            <pc:sldMk cId="3296660795" sldId="370"/>
            <ac:picMk id="62" creationId="{939799D9-1E95-4470-B11B-2EC4E3BAD413}"/>
          </ac:picMkLst>
        </pc:picChg>
        <pc:picChg chg="del">
          <ac:chgData name="Catho Jacobs" userId="e679439b-12e0-4690-9b84-caf9b975203a" providerId="ADAL" clId="{377F3ECC-335A-46C7-9CD8-F17FABF4DF3E}" dt="2023-01-11T14:59:37.888" v="115" actId="478"/>
          <ac:picMkLst>
            <pc:docMk/>
            <pc:sldMk cId="3296660795" sldId="370"/>
            <ac:picMk id="63" creationId="{35B64543-CDB1-446D-9EA3-1CFA9DCB3CE6}"/>
          </ac:picMkLst>
        </pc:picChg>
      </pc:sldChg>
      <pc:sldChg chg="addSp delSp modSp mod">
        <pc:chgData name="Catho Jacobs" userId="e679439b-12e0-4690-9b84-caf9b975203a" providerId="ADAL" clId="{377F3ECC-335A-46C7-9CD8-F17FABF4DF3E}" dt="2023-01-11T15:03:26.015" v="183" actId="208"/>
        <pc:sldMkLst>
          <pc:docMk/>
          <pc:sldMk cId="1438580765" sldId="371"/>
        </pc:sldMkLst>
        <pc:spChg chg="mod">
          <ac:chgData name="Catho Jacobs" userId="e679439b-12e0-4690-9b84-caf9b975203a" providerId="ADAL" clId="{377F3ECC-335A-46C7-9CD8-F17FABF4DF3E}" dt="2023-01-11T15:03:09.654" v="179" actId="207"/>
          <ac:spMkLst>
            <pc:docMk/>
            <pc:sldMk cId="1438580765" sldId="371"/>
            <ac:spMk id="4" creationId="{00000000-0000-0000-0000-000000000000}"/>
          </ac:spMkLst>
        </pc:spChg>
        <pc:spChg chg="mod">
          <ac:chgData name="Catho Jacobs" userId="e679439b-12e0-4690-9b84-caf9b975203a" providerId="ADAL" clId="{377F3ECC-335A-46C7-9CD8-F17FABF4DF3E}" dt="2023-01-11T15:03:11.948" v="180" actId="208"/>
          <ac:spMkLst>
            <pc:docMk/>
            <pc:sldMk cId="1438580765" sldId="371"/>
            <ac:spMk id="33" creationId="{8C7660C6-CEDB-4CAC-A2BB-166F1A72CFAB}"/>
          </ac:spMkLst>
        </pc:spChg>
        <pc:spChg chg="mod">
          <ac:chgData name="Catho Jacobs" userId="e679439b-12e0-4690-9b84-caf9b975203a" providerId="ADAL" clId="{377F3ECC-335A-46C7-9CD8-F17FABF4DF3E}" dt="2023-01-11T15:03:15.684" v="182" actId="207"/>
          <ac:spMkLst>
            <pc:docMk/>
            <pc:sldMk cId="1438580765" sldId="371"/>
            <ac:spMk id="43" creationId="{1DBBD9D5-ABB9-4B11-B6C2-3B1A0B4BCDBB}"/>
          </ac:spMkLst>
        </pc:spChg>
        <pc:picChg chg="del">
          <ac:chgData name="Catho Jacobs" userId="e679439b-12e0-4690-9b84-caf9b975203a" providerId="ADAL" clId="{377F3ECC-335A-46C7-9CD8-F17FABF4DF3E}" dt="2023-01-11T15:00:14.119" v="142" actId="478"/>
          <ac:picMkLst>
            <pc:docMk/>
            <pc:sldMk cId="1438580765" sldId="371"/>
            <ac:picMk id="3" creationId="{00000000-0000-0000-0000-000000000000}"/>
          </ac:picMkLst>
        </pc:picChg>
        <pc:picChg chg="add mod">
          <ac:chgData name="Catho Jacobs" userId="e679439b-12e0-4690-9b84-caf9b975203a" providerId="ADAL" clId="{377F3ECC-335A-46C7-9CD8-F17FABF4DF3E}" dt="2023-01-11T15:00:15.089" v="143"/>
          <ac:picMkLst>
            <pc:docMk/>
            <pc:sldMk cId="1438580765" sldId="371"/>
            <ac:picMk id="16" creationId="{0187060B-1B61-43A8-A8CC-F468D4F40BDD}"/>
          </ac:picMkLst>
        </pc:picChg>
        <pc:picChg chg="add mod">
          <ac:chgData name="Catho Jacobs" userId="e679439b-12e0-4690-9b84-caf9b975203a" providerId="ADAL" clId="{377F3ECC-335A-46C7-9CD8-F17FABF4DF3E}" dt="2023-01-11T15:00:15.089" v="143"/>
          <ac:picMkLst>
            <pc:docMk/>
            <pc:sldMk cId="1438580765" sldId="371"/>
            <ac:picMk id="17" creationId="{3B75D84E-A543-4D97-96FE-E74A1CE4A218}"/>
          </ac:picMkLst>
        </pc:picChg>
        <pc:picChg chg="add mod">
          <ac:chgData name="Catho Jacobs" userId="e679439b-12e0-4690-9b84-caf9b975203a" providerId="ADAL" clId="{377F3ECC-335A-46C7-9CD8-F17FABF4DF3E}" dt="2023-01-11T15:00:15.089" v="143"/>
          <ac:picMkLst>
            <pc:docMk/>
            <pc:sldMk cId="1438580765" sldId="371"/>
            <ac:picMk id="18" creationId="{ACA5C156-228F-4DB2-8DF2-C3A4FBB79A97}"/>
          </ac:picMkLst>
        </pc:picChg>
        <pc:picChg chg="add mod">
          <ac:chgData name="Catho Jacobs" userId="e679439b-12e0-4690-9b84-caf9b975203a" providerId="ADAL" clId="{377F3ECC-335A-46C7-9CD8-F17FABF4DF3E}" dt="2023-01-11T15:00:15.089" v="143"/>
          <ac:picMkLst>
            <pc:docMk/>
            <pc:sldMk cId="1438580765" sldId="371"/>
            <ac:picMk id="19" creationId="{AC6D0737-5907-4FF2-B2C9-4850FE68A059}"/>
          </ac:picMkLst>
        </pc:picChg>
        <pc:picChg chg="add mod">
          <ac:chgData name="Catho Jacobs" userId="e679439b-12e0-4690-9b84-caf9b975203a" providerId="ADAL" clId="{377F3ECC-335A-46C7-9CD8-F17FABF4DF3E}" dt="2023-01-11T15:00:15.089" v="143"/>
          <ac:picMkLst>
            <pc:docMk/>
            <pc:sldMk cId="1438580765" sldId="371"/>
            <ac:picMk id="20" creationId="{E953FD16-5A21-42E9-AE98-A65804BCFC7B}"/>
          </ac:picMkLst>
        </pc:picChg>
        <pc:picChg chg="add mod">
          <ac:chgData name="Catho Jacobs" userId="e679439b-12e0-4690-9b84-caf9b975203a" providerId="ADAL" clId="{377F3ECC-335A-46C7-9CD8-F17FABF4DF3E}" dt="2023-01-11T15:00:15.089" v="143"/>
          <ac:picMkLst>
            <pc:docMk/>
            <pc:sldMk cId="1438580765" sldId="371"/>
            <ac:picMk id="21" creationId="{D2A7FEF1-E9D6-445E-9763-25A1E4082B51}"/>
          </ac:picMkLst>
        </pc:picChg>
        <pc:picChg chg="add mod">
          <ac:chgData name="Catho Jacobs" userId="e679439b-12e0-4690-9b84-caf9b975203a" providerId="ADAL" clId="{377F3ECC-335A-46C7-9CD8-F17FABF4DF3E}" dt="2023-01-11T15:00:15.089" v="143"/>
          <ac:picMkLst>
            <pc:docMk/>
            <pc:sldMk cId="1438580765" sldId="371"/>
            <ac:picMk id="22" creationId="{3ACCEB22-06BA-4308-90B7-D8C2D0F496B6}"/>
          </ac:picMkLst>
        </pc:picChg>
        <pc:picChg chg="del">
          <ac:chgData name="Catho Jacobs" userId="e679439b-12e0-4690-9b84-caf9b975203a" providerId="ADAL" clId="{377F3ECC-335A-46C7-9CD8-F17FABF4DF3E}" dt="2023-01-11T15:00:13.696" v="141" actId="478"/>
          <ac:picMkLst>
            <pc:docMk/>
            <pc:sldMk cId="1438580765" sldId="371"/>
            <ac:picMk id="62" creationId="{939799D9-1E95-4470-B11B-2EC4E3BAD413}"/>
          </ac:picMkLst>
        </pc:picChg>
        <pc:picChg chg="del">
          <ac:chgData name="Catho Jacobs" userId="e679439b-12e0-4690-9b84-caf9b975203a" providerId="ADAL" clId="{377F3ECC-335A-46C7-9CD8-F17FABF4DF3E}" dt="2023-01-11T15:00:13.246" v="140" actId="478"/>
          <ac:picMkLst>
            <pc:docMk/>
            <pc:sldMk cId="1438580765" sldId="371"/>
            <ac:picMk id="63" creationId="{35B64543-CDB1-446D-9EA3-1CFA9DCB3CE6}"/>
          </ac:picMkLst>
        </pc:picChg>
        <pc:cxnChg chg="mod">
          <ac:chgData name="Catho Jacobs" userId="e679439b-12e0-4690-9b84-caf9b975203a" providerId="ADAL" clId="{377F3ECC-335A-46C7-9CD8-F17FABF4DF3E}" dt="2023-01-11T15:03:26.015" v="183" actId="208"/>
          <ac:cxnSpMkLst>
            <pc:docMk/>
            <pc:sldMk cId="1438580765" sldId="371"/>
            <ac:cxnSpMk id="25" creationId="{D5533783-C3E9-4E66-95A3-758E79B42887}"/>
          </ac:cxnSpMkLst>
        </pc:cxnChg>
        <pc:cxnChg chg="mod">
          <ac:chgData name="Catho Jacobs" userId="e679439b-12e0-4690-9b84-caf9b975203a" providerId="ADAL" clId="{377F3ECC-335A-46C7-9CD8-F17FABF4DF3E}" dt="2023-01-11T15:03:26.015" v="183" actId="208"/>
          <ac:cxnSpMkLst>
            <pc:docMk/>
            <pc:sldMk cId="1438580765" sldId="371"/>
            <ac:cxnSpMk id="27" creationId="{F56E5B42-1A8D-4138-BAF2-E9AA0F3A7A59}"/>
          </ac:cxnSpMkLst>
        </pc:cxnChg>
        <pc:cxnChg chg="mod">
          <ac:chgData name="Catho Jacobs" userId="e679439b-12e0-4690-9b84-caf9b975203a" providerId="ADAL" clId="{377F3ECC-335A-46C7-9CD8-F17FABF4DF3E}" dt="2023-01-11T15:03:26.015" v="183" actId="208"/>
          <ac:cxnSpMkLst>
            <pc:docMk/>
            <pc:sldMk cId="1438580765" sldId="371"/>
            <ac:cxnSpMk id="30" creationId="{8D0D214F-EAC2-4AE9-9137-6E7389BA14A8}"/>
          </ac:cxnSpMkLst>
        </pc:cxnChg>
        <pc:cxnChg chg="mod">
          <ac:chgData name="Catho Jacobs" userId="e679439b-12e0-4690-9b84-caf9b975203a" providerId="ADAL" clId="{377F3ECC-335A-46C7-9CD8-F17FABF4DF3E}" dt="2023-01-11T15:03:26.015" v="183" actId="208"/>
          <ac:cxnSpMkLst>
            <pc:docMk/>
            <pc:sldMk cId="1438580765" sldId="371"/>
            <ac:cxnSpMk id="32" creationId="{B6B384E6-29E5-4A81-970F-7C086095AA34}"/>
          </ac:cxnSpMkLst>
        </pc:cxnChg>
        <pc:cxnChg chg="mod">
          <ac:chgData name="Catho Jacobs" userId="e679439b-12e0-4690-9b84-caf9b975203a" providerId="ADAL" clId="{377F3ECC-335A-46C7-9CD8-F17FABF4DF3E}" dt="2023-01-11T15:03:26.015" v="183" actId="208"/>
          <ac:cxnSpMkLst>
            <pc:docMk/>
            <pc:sldMk cId="1438580765" sldId="371"/>
            <ac:cxnSpMk id="34" creationId="{727A38B8-B60C-4947-843E-6F220D572BA9}"/>
          </ac:cxnSpMkLst>
        </pc:cxnChg>
        <pc:cxnChg chg="mod">
          <ac:chgData name="Catho Jacobs" userId="e679439b-12e0-4690-9b84-caf9b975203a" providerId="ADAL" clId="{377F3ECC-335A-46C7-9CD8-F17FABF4DF3E}" dt="2023-01-11T15:03:26.015" v="183" actId="208"/>
          <ac:cxnSpMkLst>
            <pc:docMk/>
            <pc:sldMk cId="1438580765" sldId="371"/>
            <ac:cxnSpMk id="35" creationId="{EA669BF3-3063-4808-9AC9-21D88FC6043B}"/>
          </ac:cxnSpMkLst>
        </pc:cxnChg>
      </pc:sldChg>
      <pc:sldChg chg="addSp delSp modSp add mod">
        <pc:chgData name="Catho Jacobs" userId="e679439b-12e0-4690-9b84-caf9b975203a" providerId="ADAL" clId="{377F3ECC-335A-46C7-9CD8-F17FABF4DF3E}" dt="2023-01-13T15:02:55.683" v="188" actId="962"/>
        <pc:sldMkLst>
          <pc:docMk/>
          <pc:sldMk cId="2544827272" sldId="372"/>
        </pc:sldMkLst>
        <pc:picChg chg="add mod">
          <ac:chgData name="Catho Jacobs" userId="e679439b-12e0-4690-9b84-caf9b975203a" providerId="ADAL" clId="{377F3ECC-335A-46C7-9CD8-F17FABF4DF3E}" dt="2023-01-13T15:02:55.683" v="188" actId="962"/>
          <ac:picMkLst>
            <pc:docMk/>
            <pc:sldMk cId="2544827272" sldId="372"/>
            <ac:picMk id="3" creationId="{D7F6FCE6-CC3B-462E-B3CF-CBC54EC27D8D}"/>
          </ac:picMkLst>
        </pc:picChg>
        <pc:picChg chg="del">
          <ac:chgData name="Catho Jacobs" userId="e679439b-12e0-4690-9b84-caf9b975203a" providerId="ADAL" clId="{377F3ECC-335A-46C7-9CD8-F17FABF4DF3E}" dt="2023-01-13T15:02:51.387" v="185" actId="478"/>
          <ac:picMkLst>
            <pc:docMk/>
            <pc:sldMk cId="2544827272" sldId="372"/>
            <ac:picMk id="13" creationId="{5B267ED4-A4DF-4DA4-8D6B-C5F25AD0CB3C}"/>
          </ac:picMkLst>
        </pc:picChg>
      </pc:sldChg>
      <pc:sldChg chg="addSp delSp modSp add mod">
        <pc:chgData name="Catho Jacobs" userId="e679439b-12e0-4690-9b84-caf9b975203a" providerId="ADAL" clId="{377F3ECC-335A-46C7-9CD8-F17FABF4DF3E}" dt="2023-01-13T15:27:01.360" v="199" actId="962"/>
        <pc:sldMkLst>
          <pc:docMk/>
          <pc:sldMk cId="2258893712" sldId="373"/>
        </pc:sldMkLst>
        <pc:picChg chg="del">
          <ac:chgData name="Catho Jacobs" userId="e679439b-12e0-4690-9b84-caf9b975203a" providerId="ADAL" clId="{377F3ECC-335A-46C7-9CD8-F17FABF4DF3E}" dt="2023-01-13T15:26:35.911" v="192" actId="478"/>
          <ac:picMkLst>
            <pc:docMk/>
            <pc:sldMk cId="2258893712" sldId="373"/>
            <ac:picMk id="3" creationId="{D7F6FCE6-CC3B-462E-B3CF-CBC54EC27D8D}"/>
          </ac:picMkLst>
        </pc:picChg>
        <pc:picChg chg="add del mod">
          <ac:chgData name="Catho Jacobs" userId="e679439b-12e0-4690-9b84-caf9b975203a" providerId="ADAL" clId="{377F3ECC-335A-46C7-9CD8-F17FABF4DF3E}" dt="2023-01-13T15:26:49.918" v="196" actId="478"/>
          <ac:picMkLst>
            <pc:docMk/>
            <pc:sldMk cId="2258893712" sldId="373"/>
            <ac:picMk id="4" creationId="{EADCB378-CF74-4F85-9285-28059004DCEF}"/>
          </ac:picMkLst>
        </pc:picChg>
        <pc:picChg chg="add mod">
          <ac:chgData name="Catho Jacobs" userId="e679439b-12e0-4690-9b84-caf9b975203a" providerId="ADAL" clId="{377F3ECC-335A-46C7-9CD8-F17FABF4DF3E}" dt="2023-01-13T15:27:01.360" v="199" actId="962"/>
          <ac:picMkLst>
            <pc:docMk/>
            <pc:sldMk cId="2258893712" sldId="373"/>
            <ac:picMk id="6" creationId="{83BF33C7-56AF-427E-8FE0-63B2792B5AA6}"/>
          </ac:picMkLst>
        </pc:picChg>
      </pc:sldChg>
    </pc:docChg>
  </pc:docChgLst>
  <pc:docChgLst>
    <pc:chgData name="Catho Jacobs" userId="e679439b-12e0-4690-9b84-caf9b975203a" providerId="ADAL" clId="{873BE07C-B71E-40F0-A27A-DDE2A1AE51FA}"/>
    <pc:docChg chg="undo custSel addSld delSld modSld sldOrd">
      <pc:chgData name="Catho Jacobs" userId="e679439b-12e0-4690-9b84-caf9b975203a" providerId="ADAL" clId="{873BE07C-B71E-40F0-A27A-DDE2A1AE51FA}" dt="2022-04-28T14:37:12.031" v="409" actId="47"/>
      <pc:docMkLst>
        <pc:docMk/>
      </pc:docMkLst>
      <pc:sldChg chg="delSp modSp mod ord">
        <pc:chgData name="Catho Jacobs" userId="e679439b-12e0-4690-9b84-caf9b975203a" providerId="ADAL" clId="{873BE07C-B71E-40F0-A27A-DDE2A1AE51FA}" dt="2022-04-28T12:41:11.792" v="93" actId="1035"/>
        <pc:sldMkLst>
          <pc:docMk/>
          <pc:sldMk cId="35176313" sldId="264"/>
        </pc:sldMkLst>
        <pc:spChg chg="mod">
          <ac:chgData name="Catho Jacobs" userId="e679439b-12e0-4690-9b84-caf9b975203a" providerId="ADAL" clId="{873BE07C-B71E-40F0-A27A-DDE2A1AE51FA}" dt="2022-04-28T12:39:44.763" v="54"/>
          <ac:spMkLst>
            <pc:docMk/>
            <pc:sldMk cId="35176313" sldId="264"/>
            <ac:spMk id="4" creationId="{00000000-0000-0000-0000-000000000000}"/>
          </ac:spMkLst>
        </pc:spChg>
        <pc:spChg chg="del">
          <ac:chgData name="Catho Jacobs" userId="e679439b-12e0-4690-9b84-caf9b975203a" providerId="ADAL" clId="{873BE07C-B71E-40F0-A27A-DDE2A1AE51FA}" dt="2022-04-28T12:39:02.151" v="19" actId="478"/>
          <ac:spMkLst>
            <pc:docMk/>
            <pc:sldMk cId="35176313" sldId="264"/>
            <ac:spMk id="8" creationId="{84F630E8-EF7D-4F86-9E4C-AF4B634067E0}"/>
          </ac:spMkLst>
        </pc:spChg>
        <pc:spChg chg="del">
          <ac:chgData name="Catho Jacobs" userId="e679439b-12e0-4690-9b84-caf9b975203a" providerId="ADAL" clId="{873BE07C-B71E-40F0-A27A-DDE2A1AE51FA}" dt="2022-04-28T12:39:01.448" v="18" actId="478"/>
          <ac:spMkLst>
            <pc:docMk/>
            <pc:sldMk cId="35176313" sldId="264"/>
            <ac:spMk id="24" creationId="{044120ED-F0F5-4EB4-9D40-8ADAFC86ADF5}"/>
          </ac:spMkLst>
        </pc:spChg>
        <pc:spChg chg="del">
          <ac:chgData name="Catho Jacobs" userId="e679439b-12e0-4690-9b84-caf9b975203a" providerId="ADAL" clId="{873BE07C-B71E-40F0-A27A-DDE2A1AE51FA}" dt="2022-04-28T12:39:02.855" v="20" actId="478"/>
          <ac:spMkLst>
            <pc:docMk/>
            <pc:sldMk cId="35176313" sldId="264"/>
            <ac:spMk id="26" creationId="{BFB80848-D8BC-4CC3-9BD7-B48081F39F3D}"/>
          </ac:spMkLst>
        </pc:spChg>
        <pc:spChg chg="del">
          <ac:chgData name="Catho Jacobs" userId="e679439b-12e0-4690-9b84-caf9b975203a" providerId="ADAL" clId="{873BE07C-B71E-40F0-A27A-DDE2A1AE51FA}" dt="2022-04-28T12:39:03.274" v="21" actId="478"/>
          <ac:spMkLst>
            <pc:docMk/>
            <pc:sldMk cId="35176313" sldId="264"/>
            <ac:spMk id="28" creationId="{B45ACA41-8943-4ABC-ABC6-DF3E411AAF2C}"/>
          </ac:spMkLst>
        </pc:spChg>
        <pc:spChg chg="del">
          <ac:chgData name="Catho Jacobs" userId="e679439b-12e0-4690-9b84-caf9b975203a" providerId="ADAL" clId="{873BE07C-B71E-40F0-A27A-DDE2A1AE51FA}" dt="2022-04-28T12:39:06.031" v="23" actId="478"/>
          <ac:spMkLst>
            <pc:docMk/>
            <pc:sldMk cId="35176313" sldId="264"/>
            <ac:spMk id="29" creationId="{2197106E-FA1A-4E13-B1DA-37DFBFC35B29}"/>
          </ac:spMkLst>
        </pc:spChg>
        <pc:spChg chg="mod">
          <ac:chgData name="Catho Jacobs" userId="e679439b-12e0-4690-9b84-caf9b975203a" providerId="ADAL" clId="{873BE07C-B71E-40F0-A27A-DDE2A1AE51FA}" dt="2022-04-28T12:41:04.159" v="80" actId="14100"/>
          <ac:spMkLst>
            <pc:docMk/>
            <pc:sldMk cId="35176313" sldId="264"/>
            <ac:spMk id="30" creationId="{FFFBF1AE-783C-4C78-ADF4-DBD272E4C30C}"/>
          </ac:spMkLst>
        </pc:spChg>
        <pc:spChg chg="del">
          <ac:chgData name="Catho Jacobs" userId="e679439b-12e0-4690-9b84-caf9b975203a" providerId="ADAL" clId="{873BE07C-B71E-40F0-A27A-DDE2A1AE51FA}" dt="2022-04-28T12:38:59.783" v="16" actId="478"/>
          <ac:spMkLst>
            <pc:docMk/>
            <pc:sldMk cId="35176313" sldId="264"/>
            <ac:spMk id="32" creationId="{DB7B04DF-23CC-4C84-B30D-F6AC1CF3BA2B}"/>
          </ac:spMkLst>
        </pc:spChg>
        <pc:spChg chg="del">
          <ac:chgData name="Catho Jacobs" userId="e679439b-12e0-4690-9b84-caf9b975203a" providerId="ADAL" clId="{873BE07C-B71E-40F0-A27A-DDE2A1AE51FA}" dt="2022-04-28T12:39:50.157" v="56" actId="478"/>
          <ac:spMkLst>
            <pc:docMk/>
            <pc:sldMk cId="35176313" sldId="264"/>
            <ac:spMk id="33" creationId="{8C7660C6-CEDB-4CAC-A2BB-166F1A72CFAB}"/>
          </ac:spMkLst>
        </pc:spChg>
        <pc:spChg chg="mod">
          <ac:chgData name="Catho Jacobs" userId="e679439b-12e0-4690-9b84-caf9b975203a" providerId="ADAL" clId="{873BE07C-B71E-40F0-A27A-DDE2A1AE51FA}" dt="2022-04-28T12:40:05.878" v="61" actId="14100"/>
          <ac:spMkLst>
            <pc:docMk/>
            <pc:sldMk cId="35176313" sldId="264"/>
            <ac:spMk id="34" creationId="{7EC92680-27BE-46B0-8A82-29C75A375611}"/>
          </ac:spMkLst>
        </pc:spChg>
        <pc:spChg chg="del">
          <ac:chgData name="Catho Jacobs" userId="e679439b-12e0-4690-9b84-caf9b975203a" providerId="ADAL" clId="{873BE07C-B71E-40F0-A27A-DDE2A1AE51FA}" dt="2022-04-28T12:38:59.231" v="15" actId="478"/>
          <ac:spMkLst>
            <pc:docMk/>
            <pc:sldMk cId="35176313" sldId="264"/>
            <ac:spMk id="35" creationId="{5584DAEB-759D-4841-8DA5-04D3985A9AC1}"/>
          </ac:spMkLst>
        </pc:spChg>
        <pc:spChg chg="mod">
          <ac:chgData name="Catho Jacobs" userId="e679439b-12e0-4690-9b84-caf9b975203a" providerId="ADAL" clId="{873BE07C-B71E-40F0-A27A-DDE2A1AE51FA}" dt="2022-04-28T12:41:04.159" v="80" actId="14100"/>
          <ac:spMkLst>
            <pc:docMk/>
            <pc:sldMk cId="35176313" sldId="264"/>
            <ac:spMk id="44" creationId="{0A03018C-FD58-42D6-889D-A456D88757C2}"/>
          </ac:spMkLst>
        </pc:spChg>
        <pc:grpChg chg="del">
          <ac:chgData name="Catho Jacobs" userId="e679439b-12e0-4690-9b84-caf9b975203a" providerId="ADAL" clId="{873BE07C-B71E-40F0-A27A-DDE2A1AE51FA}" dt="2022-04-28T12:39:48.912" v="55" actId="478"/>
          <ac:grpSpMkLst>
            <pc:docMk/>
            <pc:sldMk cId="35176313" sldId="264"/>
            <ac:grpSpMk id="11" creationId="{E71556D4-FEF2-43EF-B128-3AA5C2E2DE71}"/>
          </ac:grpSpMkLst>
        </pc:grpChg>
        <pc:grpChg chg="del">
          <ac:chgData name="Catho Jacobs" userId="e679439b-12e0-4690-9b84-caf9b975203a" providerId="ADAL" clId="{873BE07C-B71E-40F0-A27A-DDE2A1AE51FA}" dt="2022-04-28T12:39:00.574" v="17" actId="478"/>
          <ac:grpSpMkLst>
            <pc:docMk/>
            <pc:sldMk cId="35176313" sldId="264"/>
            <ac:grpSpMk id="14" creationId="{7428A776-DE1F-4F81-A221-7DC53C6E4B39}"/>
          </ac:grpSpMkLst>
        </pc:grpChg>
        <pc:grpChg chg="del">
          <ac:chgData name="Catho Jacobs" userId="e679439b-12e0-4690-9b84-caf9b975203a" providerId="ADAL" clId="{873BE07C-B71E-40F0-A27A-DDE2A1AE51FA}" dt="2022-04-28T12:39:07.431" v="24" actId="478"/>
          <ac:grpSpMkLst>
            <pc:docMk/>
            <pc:sldMk cId="35176313" sldId="264"/>
            <ac:grpSpMk id="15" creationId="{15A2FD36-48AD-4CAF-B5A5-711035A232A7}"/>
          </ac:grpSpMkLst>
        </pc:grpChg>
        <pc:grpChg chg="mod">
          <ac:chgData name="Catho Jacobs" userId="e679439b-12e0-4690-9b84-caf9b975203a" providerId="ADAL" clId="{873BE07C-B71E-40F0-A27A-DDE2A1AE51FA}" dt="2022-04-28T12:41:04.159" v="80" actId="14100"/>
          <ac:grpSpMkLst>
            <pc:docMk/>
            <pc:sldMk cId="35176313" sldId="264"/>
            <ac:grpSpMk id="16" creationId="{2CD780A0-CB20-42D1-A758-744A1A73F38E}"/>
          </ac:grpSpMkLst>
        </pc:grpChg>
        <pc:graphicFrameChg chg="del">
          <ac:chgData name="Catho Jacobs" userId="e679439b-12e0-4690-9b84-caf9b975203a" providerId="ADAL" clId="{873BE07C-B71E-40F0-A27A-DDE2A1AE51FA}" dt="2022-04-28T12:39:04.463" v="22" actId="478"/>
          <ac:graphicFrameMkLst>
            <pc:docMk/>
            <pc:sldMk cId="35176313" sldId="264"/>
            <ac:graphicFrameMk id="13" creationId="{1BB97942-C2F3-4591-BBF7-8CB14502CF3F}"/>
          </ac:graphicFrameMkLst>
        </pc:graphicFrameChg>
        <pc:graphicFrameChg chg="mod">
          <ac:chgData name="Catho Jacobs" userId="e679439b-12e0-4690-9b84-caf9b975203a" providerId="ADAL" clId="{873BE07C-B71E-40F0-A27A-DDE2A1AE51FA}" dt="2022-04-28T12:41:11.792" v="93" actId="1035"/>
          <ac:graphicFrameMkLst>
            <pc:docMk/>
            <pc:sldMk cId="35176313" sldId="264"/>
            <ac:graphicFrameMk id="25" creationId="{4351025E-39BF-449F-B2CD-4316016D8970}"/>
          </ac:graphicFrameMkLst>
        </pc:graphicFrameChg>
        <pc:cxnChg chg="del">
          <ac:chgData name="Catho Jacobs" userId="e679439b-12e0-4690-9b84-caf9b975203a" providerId="ADAL" clId="{873BE07C-B71E-40F0-A27A-DDE2A1AE51FA}" dt="2022-04-28T12:39:08.622" v="25" actId="478"/>
          <ac:cxnSpMkLst>
            <pc:docMk/>
            <pc:sldMk cId="35176313" sldId="264"/>
            <ac:cxnSpMk id="10" creationId="{E54ECAF4-01F3-4DF5-8E27-3630B11CECC4}"/>
          </ac:cxnSpMkLst>
        </pc:cxnChg>
        <pc:cxnChg chg="del">
          <ac:chgData name="Catho Jacobs" userId="e679439b-12e0-4690-9b84-caf9b975203a" providerId="ADAL" clId="{873BE07C-B71E-40F0-A27A-DDE2A1AE51FA}" dt="2022-04-28T12:39:09.144" v="26" actId="478"/>
          <ac:cxnSpMkLst>
            <pc:docMk/>
            <pc:sldMk cId="35176313" sldId="264"/>
            <ac:cxnSpMk id="31" creationId="{42576A26-1D0F-4890-89EE-A76ED539D947}"/>
          </ac:cxnSpMkLst>
        </pc:cxnChg>
        <pc:cxnChg chg="del">
          <ac:chgData name="Catho Jacobs" userId="e679439b-12e0-4690-9b84-caf9b975203a" providerId="ADAL" clId="{873BE07C-B71E-40F0-A27A-DDE2A1AE51FA}" dt="2022-04-28T12:39:09.646" v="27" actId="478"/>
          <ac:cxnSpMkLst>
            <pc:docMk/>
            <pc:sldMk cId="35176313" sldId="264"/>
            <ac:cxnSpMk id="36" creationId="{0E988161-A1EE-4751-91A8-62F5AD23A685}"/>
          </ac:cxnSpMkLst>
        </pc:cxnChg>
        <pc:cxnChg chg="del">
          <ac:chgData name="Catho Jacobs" userId="e679439b-12e0-4690-9b84-caf9b975203a" providerId="ADAL" clId="{873BE07C-B71E-40F0-A27A-DDE2A1AE51FA}" dt="2022-04-28T12:39:10.150" v="28" actId="478"/>
          <ac:cxnSpMkLst>
            <pc:docMk/>
            <pc:sldMk cId="35176313" sldId="264"/>
            <ac:cxnSpMk id="37" creationId="{8AE3B055-6A1A-447B-921C-89478C80DF70}"/>
          </ac:cxnSpMkLst>
        </pc:cxnChg>
        <pc:cxnChg chg="del">
          <ac:chgData name="Catho Jacobs" userId="e679439b-12e0-4690-9b84-caf9b975203a" providerId="ADAL" clId="{873BE07C-B71E-40F0-A27A-DDE2A1AE51FA}" dt="2022-04-28T12:39:10.702" v="29" actId="478"/>
          <ac:cxnSpMkLst>
            <pc:docMk/>
            <pc:sldMk cId="35176313" sldId="264"/>
            <ac:cxnSpMk id="39" creationId="{E6C6F821-2EB4-454F-97CB-CA91555CCFB2}"/>
          </ac:cxnSpMkLst>
        </pc:cxnChg>
        <pc:cxnChg chg="del">
          <ac:chgData name="Catho Jacobs" userId="e679439b-12e0-4690-9b84-caf9b975203a" providerId="ADAL" clId="{873BE07C-B71E-40F0-A27A-DDE2A1AE51FA}" dt="2022-04-28T12:39:11.294" v="30" actId="478"/>
          <ac:cxnSpMkLst>
            <pc:docMk/>
            <pc:sldMk cId="35176313" sldId="264"/>
            <ac:cxnSpMk id="40" creationId="{5A708B3E-F5C8-480B-BD88-C9AE5DFB4093}"/>
          </ac:cxnSpMkLst>
        </pc:cxnChg>
        <pc:cxnChg chg="mod">
          <ac:chgData name="Catho Jacobs" userId="e679439b-12e0-4690-9b84-caf9b975203a" providerId="ADAL" clId="{873BE07C-B71E-40F0-A27A-DDE2A1AE51FA}" dt="2022-04-28T12:40:23.468" v="67" actId="1076"/>
          <ac:cxnSpMkLst>
            <pc:docMk/>
            <pc:sldMk cId="35176313" sldId="264"/>
            <ac:cxnSpMk id="41" creationId="{9B1CAE9B-5CC5-4906-80DC-1B8323B3DF78}"/>
          </ac:cxnSpMkLst>
        </pc:cxnChg>
        <pc:cxnChg chg="mod">
          <ac:chgData name="Catho Jacobs" userId="e679439b-12e0-4690-9b84-caf9b975203a" providerId="ADAL" clId="{873BE07C-B71E-40F0-A27A-DDE2A1AE51FA}" dt="2022-04-28T12:40:23.468" v="67" actId="1076"/>
          <ac:cxnSpMkLst>
            <pc:docMk/>
            <pc:sldMk cId="35176313" sldId="264"/>
            <ac:cxnSpMk id="42" creationId="{BEF97932-E14D-435C-8801-61EBB0CA54B3}"/>
          </ac:cxnSpMkLst>
        </pc:cxnChg>
        <pc:cxnChg chg="mod">
          <ac:chgData name="Catho Jacobs" userId="e679439b-12e0-4690-9b84-caf9b975203a" providerId="ADAL" clId="{873BE07C-B71E-40F0-A27A-DDE2A1AE51FA}" dt="2022-04-28T12:40:23.468" v="67" actId="1076"/>
          <ac:cxnSpMkLst>
            <pc:docMk/>
            <pc:sldMk cId="35176313" sldId="264"/>
            <ac:cxnSpMk id="46" creationId="{7E47E174-9A46-4BD7-A8F1-7D940EF64E73}"/>
          </ac:cxnSpMkLst>
        </pc:cxnChg>
        <pc:cxnChg chg="mod">
          <ac:chgData name="Catho Jacobs" userId="e679439b-12e0-4690-9b84-caf9b975203a" providerId="ADAL" clId="{873BE07C-B71E-40F0-A27A-DDE2A1AE51FA}" dt="2022-04-28T12:40:23.468" v="67" actId="1076"/>
          <ac:cxnSpMkLst>
            <pc:docMk/>
            <pc:sldMk cId="35176313" sldId="264"/>
            <ac:cxnSpMk id="47" creationId="{4EF5CB7C-5DC9-4C0D-AD3A-76BA6D8F1F81}"/>
          </ac:cxnSpMkLst>
        </pc:cxnChg>
        <pc:cxnChg chg="mod">
          <ac:chgData name="Catho Jacobs" userId="e679439b-12e0-4690-9b84-caf9b975203a" providerId="ADAL" clId="{873BE07C-B71E-40F0-A27A-DDE2A1AE51FA}" dt="2022-04-28T12:40:23.468" v="67" actId="1076"/>
          <ac:cxnSpMkLst>
            <pc:docMk/>
            <pc:sldMk cId="35176313" sldId="264"/>
            <ac:cxnSpMk id="48" creationId="{EA45A419-0044-4ABE-B30E-77AA33FAEB8F}"/>
          </ac:cxnSpMkLst>
        </pc:cxnChg>
        <pc:cxnChg chg="mod">
          <ac:chgData name="Catho Jacobs" userId="e679439b-12e0-4690-9b84-caf9b975203a" providerId="ADAL" clId="{873BE07C-B71E-40F0-A27A-DDE2A1AE51FA}" dt="2022-04-28T12:40:23.468" v="67" actId="1076"/>
          <ac:cxnSpMkLst>
            <pc:docMk/>
            <pc:sldMk cId="35176313" sldId="264"/>
            <ac:cxnSpMk id="49" creationId="{F4939A58-D5FB-4FCF-9594-1F6610A92BF5}"/>
          </ac:cxnSpMkLst>
        </pc:cxnChg>
      </pc:sldChg>
      <pc:sldChg chg="modSp mod">
        <pc:chgData name="Catho Jacobs" userId="e679439b-12e0-4690-9b84-caf9b975203a" providerId="ADAL" clId="{873BE07C-B71E-40F0-A27A-DDE2A1AE51FA}" dt="2022-04-28T12:39:29.558" v="48" actId="20577"/>
        <pc:sldMkLst>
          <pc:docMk/>
          <pc:sldMk cId="764485283" sldId="265"/>
        </pc:sldMkLst>
        <pc:spChg chg="mod">
          <ac:chgData name="Catho Jacobs" userId="e679439b-12e0-4690-9b84-caf9b975203a" providerId="ADAL" clId="{873BE07C-B71E-40F0-A27A-DDE2A1AE51FA}" dt="2022-04-28T12:39:29.558" v="48" actId="20577"/>
          <ac:spMkLst>
            <pc:docMk/>
            <pc:sldMk cId="764485283" sldId="265"/>
            <ac:spMk id="4" creationId="{00000000-0000-0000-0000-000000000000}"/>
          </ac:spMkLst>
        </pc:spChg>
      </pc:sldChg>
      <pc:sldChg chg="modSp mod">
        <pc:chgData name="Catho Jacobs" userId="e679439b-12e0-4690-9b84-caf9b975203a" providerId="ADAL" clId="{873BE07C-B71E-40F0-A27A-DDE2A1AE51FA}" dt="2022-04-28T12:39:33.331" v="49"/>
        <pc:sldMkLst>
          <pc:docMk/>
          <pc:sldMk cId="1983826681" sldId="266"/>
        </pc:sldMkLst>
        <pc:spChg chg="mod">
          <ac:chgData name="Catho Jacobs" userId="e679439b-12e0-4690-9b84-caf9b975203a" providerId="ADAL" clId="{873BE07C-B71E-40F0-A27A-DDE2A1AE51FA}" dt="2022-04-28T12:39:33.331" v="49"/>
          <ac:spMkLst>
            <pc:docMk/>
            <pc:sldMk cId="1983826681" sldId="266"/>
            <ac:spMk id="4" creationId="{00000000-0000-0000-0000-000000000000}"/>
          </ac:spMkLst>
        </pc:spChg>
      </pc:sldChg>
      <pc:sldChg chg="modSp mod">
        <pc:chgData name="Catho Jacobs" userId="e679439b-12e0-4690-9b84-caf9b975203a" providerId="ADAL" clId="{873BE07C-B71E-40F0-A27A-DDE2A1AE51FA}" dt="2022-04-28T12:39:35.643" v="50"/>
        <pc:sldMkLst>
          <pc:docMk/>
          <pc:sldMk cId="906249322" sldId="267"/>
        </pc:sldMkLst>
        <pc:spChg chg="mod">
          <ac:chgData name="Catho Jacobs" userId="e679439b-12e0-4690-9b84-caf9b975203a" providerId="ADAL" clId="{873BE07C-B71E-40F0-A27A-DDE2A1AE51FA}" dt="2022-04-28T12:39:35.643" v="50"/>
          <ac:spMkLst>
            <pc:docMk/>
            <pc:sldMk cId="906249322" sldId="267"/>
            <ac:spMk id="4" creationId="{00000000-0000-0000-0000-000000000000}"/>
          </ac:spMkLst>
        </pc:spChg>
      </pc:sldChg>
      <pc:sldChg chg="modSp mod">
        <pc:chgData name="Catho Jacobs" userId="e679439b-12e0-4690-9b84-caf9b975203a" providerId="ADAL" clId="{873BE07C-B71E-40F0-A27A-DDE2A1AE51FA}" dt="2022-04-28T12:39:37.629" v="51"/>
        <pc:sldMkLst>
          <pc:docMk/>
          <pc:sldMk cId="2354865554" sldId="268"/>
        </pc:sldMkLst>
        <pc:spChg chg="mod">
          <ac:chgData name="Catho Jacobs" userId="e679439b-12e0-4690-9b84-caf9b975203a" providerId="ADAL" clId="{873BE07C-B71E-40F0-A27A-DDE2A1AE51FA}" dt="2022-04-28T12:39:37.629" v="51"/>
          <ac:spMkLst>
            <pc:docMk/>
            <pc:sldMk cId="2354865554" sldId="268"/>
            <ac:spMk id="4" creationId="{00000000-0000-0000-0000-000000000000}"/>
          </ac:spMkLst>
        </pc:spChg>
      </pc:sldChg>
      <pc:sldChg chg="modSp mod">
        <pc:chgData name="Catho Jacobs" userId="e679439b-12e0-4690-9b84-caf9b975203a" providerId="ADAL" clId="{873BE07C-B71E-40F0-A27A-DDE2A1AE51FA}" dt="2022-04-28T12:39:39.499" v="52"/>
        <pc:sldMkLst>
          <pc:docMk/>
          <pc:sldMk cId="1747815371" sldId="269"/>
        </pc:sldMkLst>
        <pc:spChg chg="mod">
          <ac:chgData name="Catho Jacobs" userId="e679439b-12e0-4690-9b84-caf9b975203a" providerId="ADAL" clId="{873BE07C-B71E-40F0-A27A-DDE2A1AE51FA}" dt="2022-04-28T12:39:39.499" v="52"/>
          <ac:spMkLst>
            <pc:docMk/>
            <pc:sldMk cId="1747815371" sldId="269"/>
            <ac:spMk id="4" creationId="{00000000-0000-0000-0000-000000000000}"/>
          </ac:spMkLst>
        </pc:spChg>
      </pc:sldChg>
      <pc:sldChg chg="modSp mod">
        <pc:chgData name="Catho Jacobs" userId="e679439b-12e0-4690-9b84-caf9b975203a" providerId="ADAL" clId="{873BE07C-B71E-40F0-A27A-DDE2A1AE51FA}" dt="2022-04-28T12:39:42.161" v="53"/>
        <pc:sldMkLst>
          <pc:docMk/>
          <pc:sldMk cId="1898385775" sldId="270"/>
        </pc:sldMkLst>
        <pc:spChg chg="mod">
          <ac:chgData name="Catho Jacobs" userId="e679439b-12e0-4690-9b84-caf9b975203a" providerId="ADAL" clId="{873BE07C-B71E-40F0-A27A-DDE2A1AE51FA}" dt="2022-04-28T12:39:42.161" v="53"/>
          <ac:spMkLst>
            <pc:docMk/>
            <pc:sldMk cId="1898385775" sldId="270"/>
            <ac:spMk id="4" creationId="{00000000-0000-0000-0000-000000000000}"/>
          </ac:spMkLst>
        </pc:spChg>
      </pc:sldChg>
      <pc:sldChg chg="add del">
        <pc:chgData name="Catho Jacobs" userId="e679439b-12e0-4690-9b84-caf9b975203a" providerId="ADAL" clId="{873BE07C-B71E-40F0-A27A-DDE2A1AE51FA}" dt="2022-04-28T14:21:12.199" v="169"/>
        <pc:sldMkLst>
          <pc:docMk/>
          <pc:sldMk cId="3796653142" sldId="292"/>
        </pc:sldMkLst>
      </pc:sldChg>
      <pc:sldChg chg="add del">
        <pc:chgData name="Catho Jacobs" userId="e679439b-12e0-4690-9b84-caf9b975203a" providerId="ADAL" clId="{873BE07C-B71E-40F0-A27A-DDE2A1AE51FA}" dt="2022-04-28T14:21:51.702" v="183"/>
        <pc:sldMkLst>
          <pc:docMk/>
          <pc:sldMk cId="577422589" sldId="300"/>
        </pc:sldMkLst>
      </pc:sldChg>
      <pc:sldChg chg="modSp del mod">
        <pc:chgData name="Catho Jacobs" userId="e679439b-12e0-4690-9b84-caf9b975203a" providerId="ADAL" clId="{873BE07C-B71E-40F0-A27A-DDE2A1AE51FA}" dt="2022-04-28T14:37:07.216" v="407" actId="47"/>
        <pc:sldMkLst>
          <pc:docMk/>
          <pc:sldMk cId="1868873064" sldId="344"/>
        </pc:sldMkLst>
        <pc:graphicFrameChg chg="modGraphic">
          <ac:chgData name="Catho Jacobs" userId="e679439b-12e0-4690-9b84-caf9b975203a" providerId="ADAL" clId="{873BE07C-B71E-40F0-A27A-DDE2A1AE51FA}" dt="2022-04-28T14:20:25.441" v="156" actId="14734"/>
          <ac:graphicFrameMkLst>
            <pc:docMk/>
            <pc:sldMk cId="1868873064" sldId="344"/>
            <ac:graphicFrameMk id="23" creationId="{329B026E-51DB-407A-B9E9-C3A5AF236D65}"/>
          </ac:graphicFrameMkLst>
        </pc:graphicFrameChg>
      </pc:sldChg>
      <pc:sldChg chg="del">
        <pc:chgData name="Catho Jacobs" userId="e679439b-12e0-4690-9b84-caf9b975203a" providerId="ADAL" clId="{873BE07C-B71E-40F0-A27A-DDE2A1AE51FA}" dt="2022-04-28T14:37:12.031" v="409" actId="47"/>
        <pc:sldMkLst>
          <pc:docMk/>
          <pc:sldMk cId="3701365233" sldId="352"/>
        </pc:sldMkLst>
      </pc:sldChg>
      <pc:sldChg chg="del">
        <pc:chgData name="Catho Jacobs" userId="e679439b-12e0-4690-9b84-caf9b975203a" providerId="ADAL" clId="{873BE07C-B71E-40F0-A27A-DDE2A1AE51FA}" dt="2022-04-28T14:37:08.993" v="408" actId="47"/>
        <pc:sldMkLst>
          <pc:docMk/>
          <pc:sldMk cId="3973111315" sldId="354"/>
        </pc:sldMkLst>
      </pc:sldChg>
      <pc:sldChg chg="del">
        <pc:chgData name="Catho Jacobs" userId="e679439b-12e0-4690-9b84-caf9b975203a" providerId="ADAL" clId="{873BE07C-B71E-40F0-A27A-DDE2A1AE51FA}" dt="2022-04-28T12:04:27.330" v="2" actId="47"/>
        <pc:sldMkLst>
          <pc:docMk/>
          <pc:sldMk cId="2916942874" sldId="361"/>
        </pc:sldMkLst>
      </pc:sldChg>
      <pc:sldChg chg="del">
        <pc:chgData name="Catho Jacobs" userId="e679439b-12e0-4690-9b84-caf9b975203a" providerId="ADAL" clId="{873BE07C-B71E-40F0-A27A-DDE2A1AE51FA}" dt="2022-04-28T12:04:26.206" v="0" actId="47"/>
        <pc:sldMkLst>
          <pc:docMk/>
          <pc:sldMk cId="98300686" sldId="362"/>
        </pc:sldMkLst>
      </pc:sldChg>
      <pc:sldChg chg="del">
        <pc:chgData name="Catho Jacobs" userId="e679439b-12e0-4690-9b84-caf9b975203a" providerId="ADAL" clId="{873BE07C-B71E-40F0-A27A-DDE2A1AE51FA}" dt="2022-04-28T12:04:26.690" v="1" actId="47"/>
        <pc:sldMkLst>
          <pc:docMk/>
          <pc:sldMk cId="1843530564" sldId="363"/>
        </pc:sldMkLst>
      </pc:sldChg>
      <pc:sldChg chg="addSp modSp add mod">
        <pc:chgData name="Catho Jacobs" userId="e679439b-12e0-4690-9b84-caf9b975203a" providerId="ADAL" clId="{873BE07C-B71E-40F0-A27A-DDE2A1AE51FA}" dt="2022-04-28T12:38:42.446" v="14" actId="1076"/>
        <pc:sldMkLst>
          <pc:docMk/>
          <pc:sldMk cId="3868411967" sldId="366"/>
        </pc:sldMkLst>
        <pc:spChg chg="add mod">
          <ac:chgData name="Catho Jacobs" userId="e679439b-12e0-4690-9b84-caf9b975203a" providerId="ADAL" clId="{873BE07C-B71E-40F0-A27A-DDE2A1AE51FA}" dt="2022-04-28T12:38:15.758" v="6" actId="1076"/>
          <ac:spMkLst>
            <pc:docMk/>
            <pc:sldMk cId="3868411967" sldId="366"/>
            <ac:spMk id="15" creationId="{5534A8C9-D69A-4E64-99E5-C68444D2DDCB}"/>
          </ac:spMkLst>
        </pc:spChg>
        <pc:spChg chg="add mod">
          <ac:chgData name="Catho Jacobs" userId="e679439b-12e0-4690-9b84-caf9b975203a" providerId="ADAL" clId="{873BE07C-B71E-40F0-A27A-DDE2A1AE51FA}" dt="2022-04-28T12:38:30.092" v="9" actId="1076"/>
          <ac:spMkLst>
            <pc:docMk/>
            <pc:sldMk cId="3868411967" sldId="366"/>
            <ac:spMk id="16" creationId="{6A0C76F2-B554-4A5D-87A7-E4366C1061E6}"/>
          </ac:spMkLst>
        </pc:spChg>
        <pc:spChg chg="add mod">
          <ac:chgData name="Catho Jacobs" userId="e679439b-12e0-4690-9b84-caf9b975203a" providerId="ADAL" clId="{873BE07C-B71E-40F0-A27A-DDE2A1AE51FA}" dt="2022-04-28T12:38:42.446" v="14" actId="1076"/>
          <ac:spMkLst>
            <pc:docMk/>
            <pc:sldMk cId="3868411967" sldId="366"/>
            <ac:spMk id="17" creationId="{1F2D11CA-DFB9-4B86-B26D-2BF4F99C23D2}"/>
          </ac:spMkLst>
        </pc:spChg>
        <pc:spChg chg="add mod">
          <ac:chgData name="Catho Jacobs" userId="e679439b-12e0-4690-9b84-caf9b975203a" providerId="ADAL" clId="{873BE07C-B71E-40F0-A27A-DDE2A1AE51FA}" dt="2022-04-28T12:38:36.093" v="11" actId="1076"/>
          <ac:spMkLst>
            <pc:docMk/>
            <pc:sldMk cId="3868411967" sldId="366"/>
            <ac:spMk id="18" creationId="{87544E96-532D-4F3C-8763-9E7B374A75FB}"/>
          </ac:spMkLst>
        </pc:spChg>
        <pc:spChg chg="add mod">
          <ac:chgData name="Catho Jacobs" userId="e679439b-12e0-4690-9b84-caf9b975203a" providerId="ADAL" clId="{873BE07C-B71E-40F0-A27A-DDE2A1AE51FA}" dt="2022-04-28T12:38:33.070" v="10" actId="1076"/>
          <ac:spMkLst>
            <pc:docMk/>
            <pc:sldMk cId="3868411967" sldId="366"/>
            <ac:spMk id="19" creationId="{FFD54783-B4FA-4494-B1AB-72A8E5235185}"/>
          </ac:spMkLst>
        </pc:spChg>
        <pc:graphicFrameChg chg="mod">
          <ac:chgData name="Catho Jacobs" userId="e679439b-12e0-4690-9b84-caf9b975203a" providerId="ADAL" clId="{873BE07C-B71E-40F0-A27A-DDE2A1AE51FA}" dt="2022-04-28T12:38:38.544" v="13" actId="1076"/>
          <ac:graphicFrameMkLst>
            <pc:docMk/>
            <pc:sldMk cId="3868411967" sldId="366"/>
            <ac:graphicFrameMk id="13" creationId="{1BB97942-C2F3-4591-BBF7-8CB14502CF3F}"/>
          </ac:graphicFrameMkLst>
        </pc:graphicFrameChg>
      </pc:sldChg>
      <pc:sldChg chg="addSp modSp add mod">
        <pc:chgData name="Catho Jacobs" userId="e679439b-12e0-4690-9b84-caf9b975203a" providerId="ADAL" clId="{873BE07C-B71E-40F0-A27A-DDE2A1AE51FA}" dt="2022-04-28T12:58:22.212" v="154" actId="1076"/>
        <pc:sldMkLst>
          <pc:docMk/>
          <pc:sldMk cId="2942039793" sldId="367"/>
        </pc:sldMkLst>
        <pc:cxnChg chg="add mod">
          <ac:chgData name="Catho Jacobs" userId="e679439b-12e0-4690-9b84-caf9b975203a" providerId="ADAL" clId="{873BE07C-B71E-40F0-A27A-DDE2A1AE51FA}" dt="2022-04-28T12:58:03.710" v="118" actId="1037"/>
          <ac:cxnSpMkLst>
            <pc:docMk/>
            <pc:sldMk cId="2942039793" sldId="367"/>
            <ac:cxnSpMk id="23" creationId="{B1A9C07A-6C16-4B00-A328-488E3B548BF1}"/>
          </ac:cxnSpMkLst>
        </pc:cxnChg>
        <pc:cxnChg chg="add mod">
          <ac:chgData name="Catho Jacobs" userId="e679439b-12e0-4690-9b84-caf9b975203a" providerId="ADAL" clId="{873BE07C-B71E-40F0-A27A-DDE2A1AE51FA}" dt="2022-04-28T12:58:06.605" v="125" actId="1035"/>
          <ac:cxnSpMkLst>
            <pc:docMk/>
            <pc:sldMk cId="2942039793" sldId="367"/>
            <ac:cxnSpMk id="25" creationId="{9439797F-7FD0-4A0E-9B11-268DCAC3916C}"/>
          </ac:cxnSpMkLst>
        </pc:cxnChg>
        <pc:cxnChg chg="add mod">
          <ac:chgData name="Catho Jacobs" userId="e679439b-12e0-4690-9b84-caf9b975203a" providerId="ADAL" clId="{873BE07C-B71E-40F0-A27A-DDE2A1AE51FA}" dt="2022-04-28T12:58:17.097" v="151" actId="1037"/>
          <ac:cxnSpMkLst>
            <pc:docMk/>
            <pc:sldMk cId="2942039793" sldId="367"/>
            <ac:cxnSpMk id="30" creationId="{025DEF6B-3F53-4BD7-B2B8-346C75BF80D1}"/>
          </ac:cxnSpMkLst>
        </pc:cxnChg>
        <pc:cxnChg chg="add mod">
          <ac:chgData name="Catho Jacobs" userId="e679439b-12e0-4690-9b84-caf9b975203a" providerId="ADAL" clId="{873BE07C-B71E-40F0-A27A-DDE2A1AE51FA}" dt="2022-04-28T12:58:14.588" v="150" actId="1038"/>
          <ac:cxnSpMkLst>
            <pc:docMk/>
            <pc:sldMk cId="2942039793" sldId="367"/>
            <ac:cxnSpMk id="32" creationId="{446AD645-CCE0-4602-8CCF-0B0D5BE823C5}"/>
          </ac:cxnSpMkLst>
        </pc:cxnChg>
        <pc:cxnChg chg="add mod">
          <ac:chgData name="Catho Jacobs" userId="e679439b-12e0-4690-9b84-caf9b975203a" providerId="ADAL" clId="{873BE07C-B71E-40F0-A27A-DDE2A1AE51FA}" dt="2022-04-28T12:58:19.510" v="152" actId="1076"/>
          <ac:cxnSpMkLst>
            <pc:docMk/>
            <pc:sldMk cId="2942039793" sldId="367"/>
            <ac:cxnSpMk id="34" creationId="{AC487542-7AA6-44C6-933C-2A6A6D6689D0}"/>
          </ac:cxnSpMkLst>
        </pc:cxnChg>
        <pc:cxnChg chg="add mod">
          <ac:chgData name="Catho Jacobs" userId="e679439b-12e0-4690-9b84-caf9b975203a" providerId="ADAL" clId="{873BE07C-B71E-40F0-A27A-DDE2A1AE51FA}" dt="2022-04-28T12:58:00.063" v="114" actId="14100"/>
          <ac:cxnSpMkLst>
            <pc:docMk/>
            <pc:sldMk cId="2942039793" sldId="367"/>
            <ac:cxnSpMk id="35" creationId="{FE030803-8E53-4817-ADFC-1715F4193E8A}"/>
          </ac:cxnSpMkLst>
        </pc:cxnChg>
        <pc:cxnChg chg="add mod">
          <ac:chgData name="Catho Jacobs" userId="e679439b-12e0-4690-9b84-caf9b975203a" providerId="ADAL" clId="{873BE07C-B71E-40F0-A27A-DDE2A1AE51FA}" dt="2022-04-28T12:58:22.212" v="154" actId="1076"/>
          <ac:cxnSpMkLst>
            <pc:docMk/>
            <pc:sldMk cId="2942039793" sldId="367"/>
            <ac:cxnSpMk id="44" creationId="{00E33585-F337-45D5-8202-D757B4649513}"/>
          </ac:cxnSpMkLst>
        </pc:cxnChg>
      </pc:sldChg>
      <pc:sldChg chg="addSp delSp modSp add mod">
        <pc:chgData name="Catho Jacobs" userId="e679439b-12e0-4690-9b84-caf9b975203a" providerId="ADAL" clId="{873BE07C-B71E-40F0-A27A-DDE2A1AE51FA}" dt="2022-04-28T14:32:24.768" v="405" actId="1076"/>
        <pc:sldMkLst>
          <pc:docMk/>
          <pc:sldMk cId="768515173" sldId="368"/>
        </pc:sldMkLst>
        <pc:spChg chg="add mod">
          <ac:chgData name="Catho Jacobs" userId="e679439b-12e0-4690-9b84-caf9b975203a" providerId="ADAL" clId="{873BE07C-B71E-40F0-A27A-DDE2A1AE51FA}" dt="2022-04-28T14:23:21.463" v="224" actId="164"/>
          <ac:spMkLst>
            <pc:docMk/>
            <pc:sldMk cId="768515173" sldId="368"/>
            <ac:spMk id="8" creationId="{470D715A-8C9F-4DF9-8002-71A9E16C8281}"/>
          </ac:spMkLst>
        </pc:spChg>
        <pc:spChg chg="mod">
          <ac:chgData name="Catho Jacobs" userId="e679439b-12e0-4690-9b84-caf9b975203a" providerId="ADAL" clId="{873BE07C-B71E-40F0-A27A-DDE2A1AE51FA}" dt="2022-04-28T14:23:25.945" v="225"/>
          <ac:spMkLst>
            <pc:docMk/>
            <pc:sldMk cId="768515173" sldId="368"/>
            <ac:spMk id="205" creationId="{B3DAF70E-B046-4594-90ED-C8A6A338A5A0}"/>
          </ac:spMkLst>
        </pc:spChg>
        <pc:spChg chg="mod">
          <ac:chgData name="Catho Jacobs" userId="e679439b-12e0-4690-9b84-caf9b975203a" providerId="ADAL" clId="{873BE07C-B71E-40F0-A27A-DDE2A1AE51FA}" dt="2022-04-28T14:23:29.861" v="227"/>
          <ac:spMkLst>
            <pc:docMk/>
            <pc:sldMk cId="768515173" sldId="368"/>
            <ac:spMk id="208" creationId="{E874E23D-B99A-4781-A12A-67B5E22E78E4}"/>
          </ac:spMkLst>
        </pc:spChg>
        <pc:spChg chg="mod">
          <ac:chgData name="Catho Jacobs" userId="e679439b-12e0-4690-9b84-caf9b975203a" providerId="ADAL" clId="{873BE07C-B71E-40F0-A27A-DDE2A1AE51FA}" dt="2022-04-28T14:23:31.954" v="229"/>
          <ac:spMkLst>
            <pc:docMk/>
            <pc:sldMk cId="768515173" sldId="368"/>
            <ac:spMk id="211" creationId="{A72E7404-75A2-4C3F-83EF-124EEDB9D2AB}"/>
          </ac:spMkLst>
        </pc:spChg>
        <pc:spChg chg="mod">
          <ac:chgData name="Catho Jacobs" userId="e679439b-12e0-4690-9b84-caf9b975203a" providerId="ADAL" clId="{873BE07C-B71E-40F0-A27A-DDE2A1AE51FA}" dt="2022-04-28T14:23:33.968" v="231"/>
          <ac:spMkLst>
            <pc:docMk/>
            <pc:sldMk cId="768515173" sldId="368"/>
            <ac:spMk id="214" creationId="{C77AA5B9-9DE8-4193-8EE2-5F9571DD28EB}"/>
          </ac:spMkLst>
        </pc:spChg>
        <pc:spChg chg="mod">
          <ac:chgData name="Catho Jacobs" userId="e679439b-12e0-4690-9b84-caf9b975203a" providerId="ADAL" clId="{873BE07C-B71E-40F0-A27A-DDE2A1AE51FA}" dt="2022-04-28T14:23:36.084" v="233"/>
          <ac:spMkLst>
            <pc:docMk/>
            <pc:sldMk cId="768515173" sldId="368"/>
            <ac:spMk id="217" creationId="{35EC3578-E28D-4DD4-B2D8-F346DB2157A6}"/>
          </ac:spMkLst>
        </pc:spChg>
        <pc:spChg chg="mod">
          <ac:chgData name="Catho Jacobs" userId="e679439b-12e0-4690-9b84-caf9b975203a" providerId="ADAL" clId="{873BE07C-B71E-40F0-A27A-DDE2A1AE51FA}" dt="2022-04-28T14:23:37.763" v="235"/>
          <ac:spMkLst>
            <pc:docMk/>
            <pc:sldMk cId="768515173" sldId="368"/>
            <ac:spMk id="220" creationId="{043811DC-AD02-483B-98BE-130CE64361A4}"/>
          </ac:spMkLst>
        </pc:spChg>
        <pc:spChg chg="mod">
          <ac:chgData name="Catho Jacobs" userId="e679439b-12e0-4690-9b84-caf9b975203a" providerId="ADAL" clId="{873BE07C-B71E-40F0-A27A-DDE2A1AE51FA}" dt="2022-04-28T14:23:39.298" v="237"/>
          <ac:spMkLst>
            <pc:docMk/>
            <pc:sldMk cId="768515173" sldId="368"/>
            <ac:spMk id="223" creationId="{305A9758-C820-4E07-8CBC-59CCCD923734}"/>
          </ac:spMkLst>
        </pc:spChg>
        <pc:spChg chg="mod">
          <ac:chgData name="Catho Jacobs" userId="e679439b-12e0-4690-9b84-caf9b975203a" providerId="ADAL" clId="{873BE07C-B71E-40F0-A27A-DDE2A1AE51FA}" dt="2022-04-28T14:23:40.746" v="239"/>
          <ac:spMkLst>
            <pc:docMk/>
            <pc:sldMk cId="768515173" sldId="368"/>
            <ac:spMk id="226" creationId="{1418B0A0-FDF8-4B56-86EF-D44E6EC08F1D}"/>
          </ac:spMkLst>
        </pc:spChg>
        <pc:spChg chg="mod">
          <ac:chgData name="Catho Jacobs" userId="e679439b-12e0-4690-9b84-caf9b975203a" providerId="ADAL" clId="{873BE07C-B71E-40F0-A27A-DDE2A1AE51FA}" dt="2022-04-28T14:23:44.109" v="241"/>
          <ac:spMkLst>
            <pc:docMk/>
            <pc:sldMk cId="768515173" sldId="368"/>
            <ac:spMk id="229" creationId="{CB581E93-9823-406E-8E31-4273469F5EB7}"/>
          </ac:spMkLst>
        </pc:spChg>
        <pc:spChg chg="mod">
          <ac:chgData name="Catho Jacobs" userId="e679439b-12e0-4690-9b84-caf9b975203a" providerId="ADAL" clId="{873BE07C-B71E-40F0-A27A-DDE2A1AE51FA}" dt="2022-04-28T14:23:46.448" v="243"/>
          <ac:spMkLst>
            <pc:docMk/>
            <pc:sldMk cId="768515173" sldId="368"/>
            <ac:spMk id="232" creationId="{EFBEC8FA-744F-4BD5-8DD4-19426B552C28}"/>
          </ac:spMkLst>
        </pc:spChg>
        <pc:spChg chg="mod">
          <ac:chgData name="Catho Jacobs" userId="e679439b-12e0-4690-9b84-caf9b975203a" providerId="ADAL" clId="{873BE07C-B71E-40F0-A27A-DDE2A1AE51FA}" dt="2022-04-28T14:23:47.977" v="245"/>
          <ac:spMkLst>
            <pc:docMk/>
            <pc:sldMk cId="768515173" sldId="368"/>
            <ac:spMk id="235" creationId="{AA96C9C6-CAA6-4A5C-A887-0F2FD62FDD0A}"/>
          </ac:spMkLst>
        </pc:spChg>
        <pc:spChg chg="mod">
          <ac:chgData name="Catho Jacobs" userId="e679439b-12e0-4690-9b84-caf9b975203a" providerId="ADAL" clId="{873BE07C-B71E-40F0-A27A-DDE2A1AE51FA}" dt="2022-04-28T14:23:49.328" v="247"/>
          <ac:spMkLst>
            <pc:docMk/>
            <pc:sldMk cId="768515173" sldId="368"/>
            <ac:spMk id="238" creationId="{73E6EA75-E1C2-4D66-9DEF-CE425D061E12}"/>
          </ac:spMkLst>
        </pc:spChg>
        <pc:grpChg chg="add mod">
          <ac:chgData name="Catho Jacobs" userId="e679439b-12e0-4690-9b84-caf9b975203a" providerId="ADAL" clId="{873BE07C-B71E-40F0-A27A-DDE2A1AE51FA}" dt="2022-04-28T14:23:21.463" v="224" actId="164"/>
          <ac:grpSpMkLst>
            <pc:docMk/>
            <pc:sldMk cId="768515173" sldId="368"/>
            <ac:grpSpMk id="9" creationId="{A86E5FA5-42C7-4644-8E67-4A8D1E54C3B4}"/>
          </ac:grpSpMkLst>
        </pc:grpChg>
        <pc:grpChg chg="del">
          <ac:chgData name="Catho Jacobs" userId="e679439b-12e0-4690-9b84-caf9b975203a" providerId="ADAL" clId="{873BE07C-B71E-40F0-A27A-DDE2A1AE51FA}" dt="2022-04-28T14:21:05.898" v="167" actId="478"/>
          <ac:grpSpMkLst>
            <pc:docMk/>
            <pc:sldMk cId="768515173" sldId="368"/>
            <ac:grpSpMk id="33" creationId="{AA536F40-9A36-4F6B-8AC1-42675C0FB733}"/>
          </ac:grpSpMkLst>
        </pc:grpChg>
        <pc:grpChg chg="mod">
          <ac:chgData name="Catho Jacobs" userId="e679439b-12e0-4690-9b84-caf9b975203a" providerId="ADAL" clId="{873BE07C-B71E-40F0-A27A-DDE2A1AE51FA}" dt="2022-04-28T14:32:24.768" v="405" actId="1076"/>
          <ac:grpSpMkLst>
            <pc:docMk/>
            <pc:sldMk cId="768515173" sldId="368"/>
            <ac:grpSpMk id="39" creationId="{3F915082-3B98-4E24-8444-237A7098C72F}"/>
          </ac:grpSpMkLst>
        </pc:grpChg>
        <pc:grpChg chg="mod">
          <ac:chgData name="Catho Jacobs" userId="e679439b-12e0-4690-9b84-caf9b975203a" providerId="ADAL" clId="{873BE07C-B71E-40F0-A27A-DDE2A1AE51FA}" dt="2022-04-28T14:32:24.768" v="405" actId="1076"/>
          <ac:grpSpMkLst>
            <pc:docMk/>
            <pc:sldMk cId="768515173" sldId="368"/>
            <ac:grpSpMk id="62" creationId="{59349438-61B8-4959-93D9-A259A78D6BF2}"/>
          </ac:grpSpMkLst>
        </pc:grpChg>
        <pc:grpChg chg="mod">
          <ac:chgData name="Catho Jacobs" userId="e679439b-12e0-4690-9b84-caf9b975203a" providerId="ADAL" clId="{873BE07C-B71E-40F0-A27A-DDE2A1AE51FA}" dt="2022-04-28T14:32:24.768" v="405" actId="1076"/>
          <ac:grpSpMkLst>
            <pc:docMk/>
            <pc:sldMk cId="768515173" sldId="368"/>
            <ac:grpSpMk id="65" creationId="{A142AAAB-4547-452C-AB8C-B04800C22895}"/>
          </ac:grpSpMkLst>
        </pc:grpChg>
        <pc:grpChg chg="mod">
          <ac:chgData name="Catho Jacobs" userId="e679439b-12e0-4690-9b84-caf9b975203a" providerId="ADAL" clId="{873BE07C-B71E-40F0-A27A-DDE2A1AE51FA}" dt="2022-04-28T14:32:24.768" v="405" actId="1076"/>
          <ac:grpSpMkLst>
            <pc:docMk/>
            <pc:sldMk cId="768515173" sldId="368"/>
            <ac:grpSpMk id="68" creationId="{9F33276C-5673-40DE-B37E-D0D1D5DE3F7E}"/>
          </ac:grpSpMkLst>
        </pc:grpChg>
        <pc:grpChg chg="del">
          <ac:chgData name="Catho Jacobs" userId="e679439b-12e0-4690-9b84-caf9b975203a" providerId="ADAL" clId="{873BE07C-B71E-40F0-A27A-DDE2A1AE51FA}" dt="2022-04-28T14:21:05.331" v="166" actId="478"/>
          <ac:grpSpMkLst>
            <pc:docMk/>
            <pc:sldMk cId="768515173" sldId="368"/>
            <ac:grpSpMk id="71" creationId="{62FC6DF6-B3EB-454D-AF51-38A259DF77CA}"/>
          </ac:grpSpMkLst>
        </pc:grpChg>
        <pc:grpChg chg="del">
          <ac:chgData name="Catho Jacobs" userId="e679439b-12e0-4690-9b84-caf9b975203a" providerId="ADAL" clId="{873BE07C-B71E-40F0-A27A-DDE2A1AE51FA}" dt="2022-04-28T14:21:04.875" v="165" actId="478"/>
          <ac:grpSpMkLst>
            <pc:docMk/>
            <pc:sldMk cId="768515173" sldId="368"/>
            <ac:grpSpMk id="74" creationId="{0738F8B8-3656-404F-9CFB-09FC5318D0CF}"/>
          </ac:grpSpMkLst>
        </pc:grpChg>
        <pc:grpChg chg="del">
          <ac:chgData name="Catho Jacobs" userId="e679439b-12e0-4690-9b84-caf9b975203a" providerId="ADAL" clId="{873BE07C-B71E-40F0-A27A-DDE2A1AE51FA}" dt="2022-04-28T14:21:04.299" v="164" actId="478"/>
          <ac:grpSpMkLst>
            <pc:docMk/>
            <pc:sldMk cId="768515173" sldId="368"/>
            <ac:grpSpMk id="77" creationId="{C6B3AF2D-8D28-4505-A9D7-547D405FBAC6}"/>
          </ac:grpSpMkLst>
        </pc:grpChg>
        <pc:grpChg chg="del">
          <ac:chgData name="Catho Jacobs" userId="e679439b-12e0-4690-9b84-caf9b975203a" providerId="ADAL" clId="{873BE07C-B71E-40F0-A27A-DDE2A1AE51FA}" dt="2022-04-28T14:21:03.843" v="163" actId="478"/>
          <ac:grpSpMkLst>
            <pc:docMk/>
            <pc:sldMk cId="768515173" sldId="368"/>
            <ac:grpSpMk id="80" creationId="{E5C46537-5120-4A4C-9540-F5536F8B6296}"/>
          </ac:grpSpMkLst>
        </pc:grpChg>
        <pc:grpChg chg="del">
          <ac:chgData name="Catho Jacobs" userId="e679439b-12e0-4690-9b84-caf9b975203a" providerId="ADAL" clId="{873BE07C-B71E-40F0-A27A-DDE2A1AE51FA}" dt="2022-04-28T14:21:02.755" v="162" actId="478"/>
          <ac:grpSpMkLst>
            <pc:docMk/>
            <pc:sldMk cId="768515173" sldId="368"/>
            <ac:grpSpMk id="83" creationId="{32374764-8428-4A20-B7C3-87452AC393E2}"/>
          </ac:grpSpMkLst>
        </pc:grpChg>
        <pc:grpChg chg="del">
          <ac:chgData name="Catho Jacobs" userId="e679439b-12e0-4690-9b84-caf9b975203a" providerId="ADAL" clId="{873BE07C-B71E-40F0-A27A-DDE2A1AE51FA}" dt="2022-04-28T14:21:02.323" v="161" actId="478"/>
          <ac:grpSpMkLst>
            <pc:docMk/>
            <pc:sldMk cId="768515173" sldId="368"/>
            <ac:grpSpMk id="86" creationId="{6DB785BE-284B-4821-A633-86E78CD519B8}"/>
          </ac:grpSpMkLst>
        </pc:grpChg>
        <pc:grpChg chg="del">
          <ac:chgData name="Catho Jacobs" userId="e679439b-12e0-4690-9b84-caf9b975203a" providerId="ADAL" clId="{873BE07C-B71E-40F0-A27A-DDE2A1AE51FA}" dt="2022-04-28T14:21:01.884" v="160" actId="478"/>
          <ac:grpSpMkLst>
            <pc:docMk/>
            <pc:sldMk cId="768515173" sldId="368"/>
            <ac:grpSpMk id="89" creationId="{209B0627-61FA-45C0-A677-715193DC01C3}"/>
          </ac:grpSpMkLst>
        </pc:grpChg>
        <pc:grpChg chg="del">
          <ac:chgData name="Catho Jacobs" userId="e679439b-12e0-4690-9b84-caf9b975203a" providerId="ADAL" clId="{873BE07C-B71E-40F0-A27A-DDE2A1AE51FA}" dt="2022-04-28T14:21:00.972" v="159" actId="478"/>
          <ac:grpSpMkLst>
            <pc:docMk/>
            <pc:sldMk cId="768515173" sldId="368"/>
            <ac:grpSpMk id="92" creationId="{F26B8AAB-0471-4BE9-BC44-401DE064454F}"/>
          </ac:grpSpMkLst>
        </pc:grpChg>
        <pc:grpChg chg="del">
          <ac:chgData name="Catho Jacobs" userId="e679439b-12e0-4690-9b84-caf9b975203a" providerId="ADAL" clId="{873BE07C-B71E-40F0-A27A-DDE2A1AE51FA}" dt="2022-04-28T14:21:00.326" v="158" actId="478"/>
          <ac:grpSpMkLst>
            <pc:docMk/>
            <pc:sldMk cId="768515173" sldId="368"/>
            <ac:grpSpMk id="95" creationId="{85EAF0A4-CBC3-429B-9D76-38C78F1867B7}"/>
          </ac:grpSpMkLst>
        </pc:grpChg>
        <pc:grpChg chg="mod">
          <ac:chgData name="Catho Jacobs" userId="e679439b-12e0-4690-9b84-caf9b975203a" providerId="ADAL" clId="{873BE07C-B71E-40F0-A27A-DDE2A1AE51FA}" dt="2022-04-28T14:32:24.768" v="405" actId="1076"/>
          <ac:grpSpMkLst>
            <pc:docMk/>
            <pc:sldMk cId="768515173" sldId="368"/>
            <ac:grpSpMk id="98" creationId="{56B06DA1-49F4-4480-877D-4134E863652D}"/>
          </ac:grpSpMkLst>
        </pc:grpChg>
        <pc:grpChg chg="mod">
          <ac:chgData name="Catho Jacobs" userId="e679439b-12e0-4690-9b84-caf9b975203a" providerId="ADAL" clId="{873BE07C-B71E-40F0-A27A-DDE2A1AE51FA}" dt="2022-04-28T14:32:24.768" v="405" actId="1076"/>
          <ac:grpSpMkLst>
            <pc:docMk/>
            <pc:sldMk cId="768515173" sldId="368"/>
            <ac:grpSpMk id="101" creationId="{45BE1F96-9AF1-4596-9575-E1A532BB2B35}"/>
          </ac:grpSpMkLst>
        </pc:grpChg>
        <pc:grpChg chg="mod">
          <ac:chgData name="Catho Jacobs" userId="e679439b-12e0-4690-9b84-caf9b975203a" providerId="ADAL" clId="{873BE07C-B71E-40F0-A27A-DDE2A1AE51FA}" dt="2022-04-28T14:32:24.768" v="405" actId="1076"/>
          <ac:grpSpMkLst>
            <pc:docMk/>
            <pc:sldMk cId="768515173" sldId="368"/>
            <ac:grpSpMk id="104" creationId="{88699E69-F017-4259-A57F-A0F288D27045}"/>
          </ac:grpSpMkLst>
        </pc:grpChg>
        <pc:grpChg chg="mod">
          <ac:chgData name="Catho Jacobs" userId="e679439b-12e0-4690-9b84-caf9b975203a" providerId="ADAL" clId="{873BE07C-B71E-40F0-A27A-DDE2A1AE51FA}" dt="2022-04-28T14:32:24.768" v="405" actId="1076"/>
          <ac:grpSpMkLst>
            <pc:docMk/>
            <pc:sldMk cId="768515173" sldId="368"/>
            <ac:grpSpMk id="107" creationId="{E97F509E-4A9A-4C0A-BE65-839E719194AD}"/>
          </ac:grpSpMkLst>
        </pc:grpChg>
        <pc:grpChg chg="add mod">
          <ac:chgData name="Catho Jacobs" userId="e679439b-12e0-4690-9b84-caf9b975203a" providerId="ADAL" clId="{873BE07C-B71E-40F0-A27A-DDE2A1AE51FA}" dt="2022-04-28T14:23:29.353" v="226" actId="1076"/>
          <ac:grpSpMkLst>
            <pc:docMk/>
            <pc:sldMk cId="768515173" sldId="368"/>
            <ac:grpSpMk id="203" creationId="{65F1AA1D-1AAE-460B-9658-9B01AA6B4B42}"/>
          </ac:grpSpMkLst>
        </pc:grpChg>
        <pc:grpChg chg="add mod">
          <ac:chgData name="Catho Jacobs" userId="e679439b-12e0-4690-9b84-caf9b975203a" providerId="ADAL" clId="{873BE07C-B71E-40F0-A27A-DDE2A1AE51FA}" dt="2022-04-28T14:23:31.561" v="228" actId="1076"/>
          <ac:grpSpMkLst>
            <pc:docMk/>
            <pc:sldMk cId="768515173" sldId="368"/>
            <ac:grpSpMk id="206" creationId="{6D04B723-B245-456D-B273-9D400E9B84B2}"/>
          </ac:grpSpMkLst>
        </pc:grpChg>
        <pc:grpChg chg="add mod">
          <ac:chgData name="Catho Jacobs" userId="e679439b-12e0-4690-9b84-caf9b975203a" providerId="ADAL" clId="{873BE07C-B71E-40F0-A27A-DDE2A1AE51FA}" dt="2022-04-28T14:23:33.602" v="230" actId="1076"/>
          <ac:grpSpMkLst>
            <pc:docMk/>
            <pc:sldMk cId="768515173" sldId="368"/>
            <ac:grpSpMk id="209" creationId="{4960AA7B-3D25-4CA4-9B19-2B199D7595A3}"/>
          </ac:grpSpMkLst>
        </pc:grpChg>
        <pc:grpChg chg="add mod">
          <ac:chgData name="Catho Jacobs" userId="e679439b-12e0-4690-9b84-caf9b975203a" providerId="ADAL" clId="{873BE07C-B71E-40F0-A27A-DDE2A1AE51FA}" dt="2022-04-28T14:23:35.713" v="232" actId="1076"/>
          <ac:grpSpMkLst>
            <pc:docMk/>
            <pc:sldMk cId="768515173" sldId="368"/>
            <ac:grpSpMk id="212" creationId="{FFEF15DF-5C1F-4C17-8AC3-5190A8147476}"/>
          </ac:grpSpMkLst>
        </pc:grpChg>
        <pc:grpChg chg="add mod">
          <ac:chgData name="Catho Jacobs" userId="e679439b-12e0-4690-9b84-caf9b975203a" providerId="ADAL" clId="{873BE07C-B71E-40F0-A27A-DDE2A1AE51FA}" dt="2022-04-28T14:23:37.481" v="234" actId="1076"/>
          <ac:grpSpMkLst>
            <pc:docMk/>
            <pc:sldMk cId="768515173" sldId="368"/>
            <ac:grpSpMk id="215" creationId="{93FDD078-6D77-4C17-A870-28C9BB51C928}"/>
          </ac:grpSpMkLst>
        </pc:grpChg>
        <pc:grpChg chg="add mod">
          <ac:chgData name="Catho Jacobs" userId="e679439b-12e0-4690-9b84-caf9b975203a" providerId="ADAL" clId="{873BE07C-B71E-40F0-A27A-DDE2A1AE51FA}" dt="2022-04-28T14:23:39.048" v="236" actId="1076"/>
          <ac:grpSpMkLst>
            <pc:docMk/>
            <pc:sldMk cId="768515173" sldId="368"/>
            <ac:grpSpMk id="218" creationId="{BF7A6E2B-A13F-4AD4-81FB-408943B3F41A}"/>
          </ac:grpSpMkLst>
        </pc:grpChg>
        <pc:grpChg chg="add mod">
          <ac:chgData name="Catho Jacobs" userId="e679439b-12e0-4690-9b84-caf9b975203a" providerId="ADAL" clId="{873BE07C-B71E-40F0-A27A-DDE2A1AE51FA}" dt="2022-04-28T14:23:40.505" v="238" actId="1076"/>
          <ac:grpSpMkLst>
            <pc:docMk/>
            <pc:sldMk cId="768515173" sldId="368"/>
            <ac:grpSpMk id="221" creationId="{1D82CC98-D45D-4005-B79B-E636C88313FC}"/>
          </ac:grpSpMkLst>
        </pc:grpChg>
        <pc:grpChg chg="add mod">
          <ac:chgData name="Catho Jacobs" userId="e679439b-12e0-4690-9b84-caf9b975203a" providerId="ADAL" clId="{873BE07C-B71E-40F0-A27A-DDE2A1AE51FA}" dt="2022-04-28T14:23:42.473" v="240" actId="1076"/>
          <ac:grpSpMkLst>
            <pc:docMk/>
            <pc:sldMk cId="768515173" sldId="368"/>
            <ac:grpSpMk id="224" creationId="{5621A795-4A01-4C04-9ADD-84B218CA0C50}"/>
          </ac:grpSpMkLst>
        </pc:grpChg>
        <pc:grpChg chg="add mod">
          <ac:chgData name="Catho Jacobs" userId="e679439b-12e0-4690-9b84-caf9b975203a" providerId="ADAL" clId="{873BE07C-B71E-40F0-A27A-DDE2A1AE51FA}" dt="2022-04-28T14:23:46.089" v="242" actId="1076"/>
          <ac:grpSpMkLst>
            <pc:docMk/>
            <pc:sldMk cId="768515173" sldId="368"/>
            <ac:grpSpMk id="227" creationId="{922B91B3-9B5C-42A3-8318-89AB145C64A1}"/>
          </ac:grpSpMkLst>
        </pc:grpChg>
        <pc:grpChg chg="add mod">
          <ac:chgData name="Catho Jacobs" userId="e679439b-12e0-4690-9b84-caf9b975203a" providerId="ADAL" clId="{873BE07C-B71E-40F0-A27A-DDE2A1AE51FA}" dt="2022-04-28T14:23:47.752" v="244" actId="1076"/>
          <ac:grpSpMkLst>
            <pc:docMk/>
            <pc:sldMk cId="768515173" sldId="368"/>
            <ac:grpSpMk id="230" creationId="{1B57CF6B-FD2F-47E1-8F3F-123C3AF399B3}"/>
          </ac:grpSpMkLst>
        </pc:grpChg>
        <pc:grpChg chg="add mod">
          <ac:chgData name="Catho Jacobs" userId="e679439b-12e0-4690-9b84-caf9b975203a" providerId="ADAL" clId="{873BE07C-B71E-40F0-A27A-DDE2A1AE51FA}" dt="2022-04-28T14:23:49.105" v="246" actId="1076"/>
          <ac:grpSpMkLst>
            <pc:docMk/>
            <pc:sldMk cId="768515173" sldId="368"/>
            <ac:grpSpMk id="233" creationId="{48908B08-0819-4C83-8CF5-E64DA4CAFFB0}"/>
          </ac:grpSpMkLst>
        </pc:grpChg>
        <pc:grpChg chg="add mod">
          <ac:chgData name="Catho Jacobs" userId="e679439b-12e0-4690-9b84-caf9b975203a" providerId="ADAL" clId="{873BE07C-B71E-40F0-A27A-DDE2A1AE51FA}" dt="2022-04-28T14:24:03.354" v="249" actId="1076"/>
          <ac:grpSpMkLst>
            <pc:docMk/>
            <pc:sldMk cId="768515173" sldId="368"/>
            <ac:grpSpMk id="236" creationId="{154AE988-F372-44E9-B16B-D73F8F5217A1}"/>
          </ac:grpSpMkLst>
        </pc:grpChg>
        <pc:picChg chg="add mod ord">
          <ac:chgData name="Catho Jacobs" userId="e679439b-12e0-4690-9b84-caf9b975203a" providerId="ADAL" clId="{873BE07C-B71E-40F0-A27A-DDE2A1AE51FA}" dt="2022-04-28T14:23:21.463" v="224" actId="164"/>
          <ac:picMkLst>
            <pc:docMk/>
            <pc:sldMk cId="768515173" sldId="368"/>
            <ac:picMk id="5" creationId="{3B8D461D-B20C-4C41-8E2A-7E20BF05B4F9}"/>
          </ac:picMkLst>
        </pc:picChg>
        <pc:picChg chg="add del mod">
          <ac:chgData name="Catho Jacobs" userId="e679439b-12e0-4690-9b84-caf9b975203a" providerId="ADAL" clId="{873BE07C-B71E-40F0-A27A-DDE2A1AE51FA}" dt="2022-04-28T14:24:31.072" v="272" actId="478"/>
          <ac:picMkLst>
            <pc:docMk/>
            <pc:sldMk cId="768515173" sldId="368"/>
            <ac:picMk id="6" creationId="{E0AC39F3-D157-40C1-ACED-BB7C21D27388}"/>
          </ac:picMkLst>
        </pc:picChg>
        <pc:picChg chg="add mod">
          <ac:chgData name="Catho Jacobs" userId="e679439b-12e0-4690-9b84-caf9b975203a" providerId="ADAL" clId="{873BE07C-B71E-40F0-A27A-DDE2A1AE51FA}" dt="2022-04-28T14:31:29.205" v="381" actId="1076"/>
          <ac:picMkLst>
            <pc:docMk/>
            <pc:sldMk cId="768515173" sldId="368"/>
            <ac:picMk id="7" creationId="{3F96AD03-643B-430C-ACB4-871E0D55C8E8}"/>
          </ac:picMkLst>
        </pc:picChg>
        <pc:picChg chg="del">
          <ac:chgData name="Catho Jacobs" userId="e679439b-12e0-4690-9b84-caf9b975203a" providerId="ADAL" clId="{873BE07C-B71E-40F0-A27A-DDE2A1AE51FA}" dt="2022-04-28T14:22:24.153" v="199" actId="478"/>
          <ac:picMkLst>
            <pc:docMk/>
            <pc:sldMk cId="768515173" sldId="368"/>
            <ac:picMk id="22" creationId="{A03F1761-73F7-4952-B988-8B63BD0F4A6B}"/>
          </ac:picMkLst>
        </pc:picChg>
        <pc:picChg chg="del">
          <ac:chgData name="Catho Jacobs" userId="e679439b-12e0-4690-9b84-caf9b975203a" providerId="ADAL" clId="{873BE07C-B71E-40F0-A27A-DDE2A1AE51FA}" dt="2022-04-28T14:24:36.691" v="275" actId="478"/>
          <ac:picMkLst>
            <pc:docMk/>
            <pc:sldMk cId="768515173" sldId="368"/>
            <ac:picMk id="36" creationId="{8B833176-998D-4844-B12A-94C47FB15DF8}"/>
          </ac:picMkLst>
        </pc:picChg>
        <pc:picChg chg="del">
          <ac:chgData name="Catho Jacobs" userId="e679439b-12e0-4690-9b84-caf9b975203a" providerId="ADAL" clId="{873BE07C-B71E-40F0-A27A-DDE2A1AE51FA}" dt="2022-04-28T14:24:38.040" v="277" actId="478"/>
          <ac:picMkLst>
            <pc:docMk/>
            <pc:sldMk cId="768515173" sldId="368"/>
            <ac:picMk id="42" creationId="{0778D6AB-0959-49E0-B185-F2A337BDC513}"/>
          </ac:picMkLst>
        </pc:picChg>
        <pc:picChg chg="del">
          <ac:chgData name="Catho Jacobs" userId="e679439b-12e0-4690-9b84-caf9b975203a" providerId="ADAL" clId="{873BE07C-B71E-40F0-A27A-DDE2A1AE51FA}" dt="2022-04-28T14:24:39.033" v="279" actId="478"/>
          <ac:picMkLst>
            <pc:docMk/>
            <pc:sldMk cId="768515173" sldId="368"/>
            <ac:picMk id="43" creationId="{94950DDE-37CF-4826-A586-83BA1EDEFB64}"/>
          </ac:picMkLst>
        </pc:picChg>
        <pc:picChg chg="del">
          <ac:chgData name="Catho Jacobs" userId="e679439b-12e0-4690-9b84-caf9b975203a" providerId="ADAL" clId="{873BE07C-B71E-40F0-A27A-DDE2A1AE51FA}" dt="2022-04-28T14:24:40.817" v="281" actId="478"/>
          <ac:picMkLst>
            <pc:docMk/>
            <pc:sldMk cId="768515173" sldId="368"/>
            <ac:picMk id="44" creationId="{9900BAA3-DAC7-42C1-968F-DD6B8113C415}"/>
          </ac:picMkLst>
        </pc:picChg>
        <pc:picChg chg="del">
          <ac:chgData name="Catho Jacobs" userId="e679439b-12e0-4690-9b84-caf9b975203a" providerId="ADAL" clId="{873BE07C-B71E-40F0-A27A-DDE2A1AE51FA}" dt="2022-04-28T14:24:42.457" v="283" actId="478"/>
          <ac:picMkLst>
            <pc:docMk/>
            <pc:sldMk cId="768515173" sldId="368"/>
            <ac:picMk id="45" creationId="{6B3E0E5A-38E7-4B55-B380-33BC0B20DFAC}"/>
          </ac:picMkLst>
        </pc:picChg>
        <pc:picChg chg="del">
          <ac:chgData name="Catho Jacobs" userId="e679439b-12e0-4690-9b84-caf9b975203a" providerId="ADAL" clId="{873BE07C-B71E-40F0-A27A-DDE2A1AE51FA}" dt="2022-04-28T14:25:08.577" v="321" actId="478"/>
          <ac:picMkLst>
            <pc:docMk/>
            <pc:sldMk cId="768515173" sldId="368"/>
            <ac:picMk id="46" creationId="{B8E147C8-5F82-44F8-9FD9-35A4A4D1E7DB}"/>
          </ac:picMkLst>
        </pc:picChg>
        <pc:picChg chg="del">
          <ac:chgData name="Catho Jacobs" userId="e679439b-12e0-4690-9b84-caf9b975203a" providerId="ADAL" clId="{873BE07C-B71E-40F0-A27A-DDE2A1AE51FA}" dt="2022-04-28T14:25:01.811" v="311" actId="478"/>
          <ac:picMkLst>
            <pc:docMk/>
            <pc:sldMk cId="768515173" sldId="368"/>
            <ac:picMk id="47" creationId="{EB701D68-041A-4A2B-B361-12A872F0EDEE}"/>
          </ac:picMkLst>
        </pc:picChg>
        <pc:picChg chg="del">
          <ac:chgData name="Catho Jacobs" userId="e679439b-12e0-4690-9b84-caf9b975203a" providerId="ADAL" clId="{873BE07C-B71E-40F0-A27A-DDE2A1AE51FA}" dt="2022-04-28T14:25:00.449" v="309" actId="478"/>
          <ac:picMkLst>
            <pc:docMk/>
            <pc:sldMk cId="768515173" sldId="368"/>
            <ac:picMk id="48" creationId="{9C06DADE-74D3-4476-AC7C-4C1541A97586}"/>
          </ac:picMkLst>
        </pc:picChg>
        <pc:picChg chg="del">
          <ac:chgData name="Catho Jacobs" userId="e679439b-12e0-4690-9b84-caf9b975203a" providerId="ADAL" clId="{873BE07C-B71E-40F0-A27A-DDE2A1AE51FA}" dt="2022-04-28T14:24:52.450" v="299" actId="478"/>
          <ac:picMkLst>
            <pc:docMk/>
            <pc:sldMk cId="768515173" sldId="368"/>
            <ac:picMk id="49" creationId="{E355220F-25B8-4859-9FD0-89F746816BB6}"/>
          </ac:picMkLst>
        </pc:picChg>
        <pc:picChg chg="del">
          <ac:chgData name="Catho Jacobs" userId="e679439b-12e0-4690-9b84-caf9b975203a" providerId="ADAL" clId="{873BE07C-B71E-40F0-A27A-DDE2A1AE51FA}" dt="2022-04-28T14:24:51.069" v="297" actId="478"/>
          <ac:picMkLst>
            <pc:docMk/>
            <pc:sldMk cId="768515173" sldId="368"/>
            <ac:picMk id="50" creationId="{1FDBD1E7-D9ED-4F0C-AF61-D5CDC70C4C5B}"/>
          </ac:picMkLst>
        </pc:picChg>
        <pc:picChg chg="mod">
          <ac:chgData name="Catho Jacobs" userId="e679439b-12e0-4690-9b84-caf9b975203a" providerId="ADAL" clId="{873BE07C-B71E-40F0-A27A-DDE2A1AE51FA}" dt="2022-04-28T14:25:58.408" v="334" actId="1076"/>
          <ac:picMkLst>
            <pc:docMk/>
            <pc:sldMk cId="768515173" sldId="368"/>
            <ac:picMk id="51" creationId="{71CE2125-DDEF-4F8C-94DE-BE042563F7FF}"/>
          </ac:picMkLst>
        </pc:picChg>
        <pc:picChg chg="mod">
          <ac:chgData name="Catho Jacobs" userId="e679439b-12e0-4690-9b84-caf9b975203a" providerId="ADAL" clId="{873BE07C-B71E-40F0-A27A-DDE2A1AE51FA}" dt="2022-04-28T14:26:03.953" v="336" actId="1076"/>
          <ac:picMkLst>
            <pc:docMk/>
            <pc:sldMk cId="768515173" sldId="368"/>
            <ac:picMk id="52" creationId="{2A0CAB7A-7D9E-4445-8AE1-E6B5AB634A52}"/>
          </ac:picMkLst>
        </pc:picChg>
        <pc:picChg chg="mod">
          <ac:chgData name="Catho Jacobs" userId="e679439b-12e0-4690-9b84-caf9b975203a" providerId="ADAL" clId="{873BE07C-B71E-40F0-A27A-DDE2A1AE51FA}" dt="2022-04-28T14:26:10.550" v="338" actId="1076"/>
          <ac:picMkLst>
            <pc:docMk/>
            <pc:sldMk cId="768515173" sldId="368"/>
            <ac:picMk id="53" creationId="{A5C1C1FE-2E1A-4788-A283-A53081AFFA87}"/>
          </ac:picMkLst>
        </pc:picChg>
        <pc:picChg chg="mod">
          <ac:chgData name="Catho Jacobs" userId="e679439b-12e0-4690-9b84-caf9b975203a" providerId="ADAL" clId="{873BE07C-B71E-40F0-A27A-DDE2A1AE51FA}" dt="2022-04-28T14:26:14.783" v="340" actId="1076"/>
          <ac:picMkLst>
            <pc:docMk/>
            <pc:sldMk cId="768515173" sldId="368"/>
            <ac:picMk id="55" creationId="{932B26BE-9090-4AE0-B2F5-0483C8E9E560}"/>
          </ac:picMkLst>
        </pc:picChg>
        <pc:picChg chg="mod">
          <ac:chgData name="Catho Jacobs" userId="e679439b-12e0-4690-9b84-caf9b975203a" providerId="ADAL" clId="{873BE07C-B71E-40F0-A27A-DDE2A1AE51FA}" dt="2022-04-28T14:26:19.911" v="342" actId="1076"/>
          <ac:picMkLst>
            <pc:docMk/>
            <pc:sldMk cId="768515173" sldId="368"/>
            <ac:picMk id="56" creationId="{4D6A18E1-626E-4210-8692-D504E090C957}"/>
          </ac:picMkLst>
        </pc:picChg>
        <pc:picChg chg="mod">
          <ac:chgData name="Catho Jacobs" userId="e679439b-12e0-4690-9b84-caf9b975203a" providerId="ADAL" clId="{873BE07C-B71E-40F0-A27A-DDE2A1AE51FA}" dt="2022-04-28T14:26:23.688" v="344" actId="1076"/>
          <ac:picMkLst>
            <pc:docMk/>
            <pc:sldMk cId="768515173" sldId="368"/>
            <ac:picMk id="57" creationId="{6BCF91F5-DF98-4FA0-94D0-396B7EB92859}"/>
          </ac:picMkLst>
        </pc:picChg>
        <pc:picChg chg="mod">
          <ac:chgData name="Catho Jacobs" userId="e679439b-12e0-4690-9b84-caf9b975203a" providerId="ADAL" clId="{873BE07C-B71E-40F0-A27A-DDE2A1AE51FA}" dt="2022-04-28T14:26:28.567" v="346" actId="1076"/>
          <ac:picMkLst>
            <pc:docMk/>
            <pc:sldMk cId="768515173" sldId="368"/>
            <ac:picMk id="58" creationId="{20B5811D-2D86-458A-B085-A92B2275BAE9}"/>
          </ac:picMkLst>
        </pc:picChg>
        <pc:picChg chg="mod">
          <ac:chgData name="Catho Jacobs" userId="e679439b-12e0-4690-9b84-caf9b975203a" providerId="ADAL" clId="{873BE07C-B71E-40F0-A27A-DDE2A1AE51FA}" dt="2022-04-28T14:30:33.926" v="348" actId="1076"/>
          <ac:picMkLst>
            <pc:docMk/>
            <pc:sldMk cId="768515173" sldId="368"/>
            <ac:picMk id="59" creationId="{A23471C5-ED13-40FE-B2BE-ACB744ABF14A}"/>
          </ac:picMkLst>
        </pc:picChg>
        <pc:picChg chg="mod">
          <ac:chgData name="Catho Jacobs" userId="e679439b-12e0-4690-9b84-caf9b975203a" providerId="ADAL" clId="{873BE07C-B71E-40F0-A27A-DDE2A1AE51FA}" dt="2022-04-28T14:30:38.934" v="350" actId="1076"/>
          <ac:picMkLst>
            <pc:docMk/>
            <pc:sldMk cId="768515173" sldId="368"/>
            <ac:picMk id="60" creationId="{CBA731D6-AFB8-4220-A865-67720BB3081F}"/>
          </ac:picMkLst>
        </pc:picChg>
        <pc:picChg chg="mod">
          <ac:chgData name="Catho Jacobs" userId="e679439b-12e0-4690-9b84-caf9b975203a" providerId="ADAL" clId="{873BE07C-B71E-40F0-A27A-DDE2A1AE51FA}" dt="2022-04-28T14:30:43.933" v="352" actId="1076"/>
          <ac:picMkLst>
            <pc:docMk/>
            <pc:sldMk cId="768515173" sldId="368"/>
            <ac:picMk id="61" creationId="{2A7A82DA-A054-46C1-95BD-263D11EA1455}"/>
          </ac:picMkLst>
        </pc:picChg>
        <pc:picChg chg="mod">
          <ac:chgData name="Catho Jacobs" userId="e679439b-12e0-4690-9b84-caf9b975203a" providerId="ADAL" clId="{873BE07C-B71E-40F0-A27A-DDE2A1AE51FA}" dt="2022-04-28T14:25:55.689" v="333" actId="1076"/>
          <ac:picMkLst>
            <pc:docMk/>
            <pc:sldMk cId="768515173" sldId="368"/>
            <ac:picMk id="110" creationId="{1C40FC66-B22B-4B26-AB25-6F78003C8303}"/>
          </ac:picMkLst>
        </pc:picChg>
        <pc:picChg chg="mod">
          <ac:chgData name="Catho Jacobs" userId="e679439b-12e0-4690-9b84-caf9b975203a" providerId="ADAL" clId="{873BE07C-B71E-40F0-A27A-DDE2A1AE51FA}" dt="2022-04-28T14:26:01.128" v="335" actId="1076"/>
          <ac:picMkLst>
            <pc:docMk/>
            <pc:sldMk cId="768515173" sldId="368"/>
            <ac:picMk id="111" creationId="{DA21F4E1-D565-4E82-83F1-72CBC9688544}"/>
          </ac:picMkLst>
        </pc:picChg>
        <pc:picChg chg="mod">
          <ac:chgData name="Catho Jacobs" userId="e679439b-12e0-4690-9b84-caf9b975203a" providerId="ADAL" clId="{873BE07C-B71E-40F0-A27A-DDE2A1AE51FA}" dt="2022-04-28T14:26:07.591" v="337" actId="1076"/>
          <ac:picMkLst>
            <pc:docMk/>
            <pc:sldMk cId="768515173" sldId="368"/>
            <ac:picMk id="112" creationId="{D0B15CF9-C4AA-45DE-9D83-540B44768B91}"/>
          </ac:picMkLst>
        </pc:picChg>
        <pc:picChg chg="mod">
          <ac:chgData name="Catho Jacobs" userId="e679439b-12e0-4690-9b84-caf9b975203a" providerId="ADAL" clId="{873BE07C-B71E-40F0-A27A-DDE2A1AE51FA}" dt="2022-04-28T14:26:12.599" v="339" actId="1076"/>
          <ac:picMkLst>
            <pc:docMk/>
            <pc:sldMk cId="768515173" sldId="368"/>
            <ac:picMk id="113" creationId="{F6340F75-4BEF-44F5-8928-4817658A62F2}"/>
          </ac:picMkLst>
        </pc:picChg>
        <pc:picChg chg="mod">
          <ac:chgData name="Catho Jacobs" userId="e679439b-12e0-4690-9b84-caf9b975203a" providerId="ADAL" clId="{873BE07C-B71E-40F0-A27A-DDE2A1AE51FA}" dt="2022-04-28T14:26:17.719" v="341" actId="1076"/>
          <ac:picMkLst>
            <pc:docMk/>
            <pc:sldMk cId="768515173" sldId="368"/>
            <ac:picMk id="114" creationId="{2D973D2A-8F42-49B6-A8B6-EA2B04CA1E2B}"/>
          </ac:picMkLst>
        </pc:picChg>
        <pc:picChg chg="mod">
          <ac:chgData name="Catho Jacobs" userId="e679439b-12e0-4690-9b84-caf9b975203a" providerId="ADAL" clId="{873BE07C-B71E-40F0-A27A-DDE2A1AE51FA}" dt="2022-04-28T14:26:21.831" v="343" actId="1076"/>
          <ac:picMkLst>
            <pc:docMk/>
            <pc:sldMk cId="768515173" sldId="368"/>
            <ac:picMk id="115" creationId="{262EC308-0B8C-41DC-94A8-581B6C413DF0}"/>
          </ac:picMkLst>
        </pc:picChg>
        <pc:picChg chg="mod">
          <ac:chgData name="Catho Jacobs" userId="e679439b-12e0-4690-9b84-caf9b975203a" providerId="ADAL" clId="{873BE07C-B71E-40F0-A27A-DDE2A1AE51FA}" dt="2022-04-28T14:26:25.713" v="345" actId="1076"/>
          <ac:picMkLst>
            <pc:docMk/>
            <pc:sldMk cId="768515173" sldId="368"/>
            <ac:picMk id="116" creationId="{98DC4EF7-9CA9-405A-80F6-471CE0579D77}"/>
          </ac:picMkLst>
        </pc:picChg>
        <pc:picChg chg="mod">
          <ac:chgData name="Catho Jacobs" userId="e679439b-12e0-4690-9b84-caf9b975203a" providerId="ADAL" clId="{873BE07C-B71E-40F0-A27A-DDE2A1AE51FA}" dt="2022-04-28T14:30:31.421" v="347" actId="1076"/>
          <ac:picMkLst>
            <pc:docMk/>
            <pc:sldMk cId="768515173" sldId="368"/>
            <ac:picMk id="117" creationId="{038BECC5-A4C5-454B-98F3-8BDF58CE1508}"/>
          </ac:picMkLst>
        </pc:picChg>
        <pc:picChg chg="mod">
          <ac:chgData name="Catho Jacobs" userId="e679439b-12e0-4690-9b84-caf9b975203a" providerId="ADAL" clId="{873BE07C-B71E-40F0-A27A-DDE2A1AE51FA}" dt="2022-04-28T14:30:36.398" v="349" actId="1076"/>
          <ac:picMkLst>
            <pc:docMk/>
            <pc:sldMk cId="768515173" sldId="368"/>
            <ac:picMk id="118" creationId="{6F6D6384-AAB9-42C5-B4FE-197988052827}"/>
          </ac:picMkLst>
        </pc:picChg>
        <pc:picChg chg="mod">
          <ac:chgData name="Catho Jacobs" userId="e679439b-12e0-4690-9b84-caf9b975203a" providerId="ADAL" clId="{873BE07C-B71E-40F0-A27A-DDE2A1AE51FA}" dt="2022-04-28T14:30:41.157" v="351" actId="1076"/>
          <ac:picMkLst>
            <pc:docMk/>
            <pc:sldMk cId="768515173" sldId="368"/>
            <ac:picMk id="119" creationId="{DC9B902B-B850-4DFF-9226-73B78D2221BF}"/>
          </ac:picMkLst>
        </pc:picChg>
        <pc:picChg chg="mod">
          <ac:chgData name="Catho Jacobs" userId="e679439b-12e0-4690-9b84-caf9b975203a" providerId="ADAL" clId="{873BE07C-B71E-40F0-A27A-DDE2A1AE51FA}" dt="2022-04-28T14:30:51.279" v="354" actId="1076"/>
          <ac:picMkLst>
            <pc:docMk/>
            <pc:sldMk cId="768515173" sldId="368"/>
            <ac:picMk id="120" creationId="{38DCC145-5E95-4D28-BA7C-AD41F7CE2518}"/>
          </ac:picMkLst>
        </pc:picChg>
        <pc:picChg chg="mod">
          <ac:chgData name="Catho Jacobs" userId="e679439b-12e0-4690-9b84-caf9b975203a" providerId="ADAL" clId="{873BE07C-B71E-40F0-A27A-DDE2A1AE51FA}" dt="2022-04-28T14:30:55.701" v="356" actId="1076"/>
          <ac:picMkLst>
            <pc:docMk/>
            <pc:sldMk cId="768515173" sldId="368"/>
            <ac:picMk id="121" creationId="{6C4B9F34-2F8A-49BE-B17A-68709659F218}"/>
          </ac:picMkLst>
        </pc:picChg>
        <pc:picChg chg="mod">
          <ac:chgData name="Catho Jacobs" userId="e679439b-12e0-4690-9b84-caf9b975203a" providerId="ADAL" clId="{873BE07C-B71E-40F0-A27A-DDE2A1AE51FA}" dt="2022-04-28T14:30:59.696" v="358" actId="1076"/>
          <ac:picMkLst>
            <pc:docMk/>
            <pc:sldMk cId="768515173" sldId="368"/>
            <ac:picMk id="122" creationId="{0C5605E4-E767-4553-90C0-5E229D15354A}"/>
          </ac:picMkLst>
        </pc:picChg>
        <pc:picChg chg="mod">
          <ac:chgData name="Catho Jacobs" userId="e679439b-12e0-4690-9b84-caf9b975203a" providerId="ADAL" clId="{873BE07C-B71E-40F0-A27A-DDE2A1AE51FA}" dt="2022-04-28T14:31:04.781" v="360" actId="1076"/>
          <ac:picMkLst>
            <pc:docMk/>
            <pc:sldMk cId="768515173" sldId="368"/>
            <ac:picMk id="123" creationId="{5A2A2EBC-D775-448B-9FFA-26380743194D}"/>
          </ac:picMkLst>
        </pc:picChg>
        <pc:picChg chg="mod">
          <ac:chgData name="Catho Jacobs" userId="e679439b-12e0-4690-9b84-caf9b975203a" providerId="ADAL" clId="{873BE07C-B71E-40F0-A27A-DDE2A1AE51FA}" dt="2022-04-28T14:31:09.205" v="362" actId="1076"/>
          <ac:picMkLst>
            <pc:docMk/>
            <pc:sldMk cId="768515173" sldId="368"/>
            <ac:picMk id="124" creationId="{9DE83730-C873-4EF3-B9FE-9733B31A7ED6}"/>
          </ac:picMkLst>
        </pc:picChg>
        <pc:picChg chg="del">
          <ac:chgData name="Catho Jacobs" userId="e679439b-12e0-4690-9b84-caf9b975203a" providerId="ADAL" clId="{873BE07C-B71E-40F0-A27A-DDE2A1AE51FA}" dt="2022-04-28T14:31:25.740" v="380" actId="478"/>
          <ac:picMkLst>
            <pc:docMk/>
            <pc:sldMk cId="768515173" sldId="368"/>
            <ac:picMk id="125" creationId="{DCB1AC6E-2C3E-435B-8CC9-DCB17F18839C}"/>
          </ac:picMkLst>
        </pc:picChg>
        <pc:picChg chg="del">
          <ac:chgData name="Catho Jacobs" userId="e679439b-12e0-4690-9b84-caf9b975203a" providerId="ADAL" clId="{873BE07C-B71E-40F0-A27A-DDE2A1AE51FA}" dt="2022-04-28T14:31:23.591" v="378" actId="478"/>
          <ac:picMkLst>
            <pc:docMk/>
            <pc:sldMk cId="768515173" sldId="368"/>
            <ac:picMk id="126" creationId="{FD4E2BF3-E72E-4E52-9384-D5BD917EC034}"/>
          </ac:picMkLst>
        </pc:picChg>
        <pc:picChg chg="del">
          <ac:chgData name="Catho Jacobs" userId="e679439b-12e0-4690-9b84-caf9b975203a" providerId="ADAL" clId="{873BE07C-B71E-40F0-A27A-DDE2A1AE51FA}" dt="2022-04-28T14:31:22.465" v="376" actId="478"/>
          <ac:picMkLst>
            <pc:docMk/>
            <pc:sldMk cId="768515173" sldId="368"/>
            <ac:picMk id="127" creationId="{A55E6E1C-BB0B-4122-B2CF-C20A985D3CA9}"/>
          </ac:picMkLst>
        </pc:picChg>
        <pc:picChg chg="del">
          <ac:chgData name="Catho Jacobs" userId="e679439b-12e0-4690-9b84-caf9b975203a" providerId="ADAL" clId="{873BE07C-B71E-40F0-A27A-DDE2A1AE51FA}" dt="2022-04-28T14:31:21.479" v="374" actId="478"/>
          <ac:picMkLst>
            <pc:docMk/>
            <pc:sldMk cId="768515173" sldId="368"/>
            <ac:picMk id="128" creationId="{FEC1492F-74A8-41D6-AAD8-EAE815CED190}"/>
          </ac:picMkLst>
        </pc:picChg>
        <pc:picChg chg="del">
          <ac:chgData name="Catho Jacobs" userId="e679439b-12e0-4690-9b84-caf9b975203a" providerId="ADAL" clId="{873BE07C-B71E-40F0-A27A-DDE2A1AE51FA}" dt="2022-04-28T14:31:20.521" v="372" actId="478"/>
          <ac:picMkLst>
            <pc:docMk/>
            <pc:sldMk cId="768515173" sldId="368"/>
            <ac:picMk id="129" creationId="{6AC021B3-EAE6-4F79-81A9-5E010A2253CD}"/>
          </ac:picMkLst>
        </pc:picChg>
        <pc:picChg chg="mod">
          <ac:chgData name="Catho Jacobs" userId="e679439b-12e0-4690-9b84-caf9b975203a" providerId="ADAL" clId="{873BE07C-B71E-40F0-A27A-DDE2A1AE51FA}" dt="2022-04-28T14:30:46.405" v="353" actId="1076"/>
          <ac:picMkLst>
            <pc:docMk/>
            <pc:sldMk cId="768515173" sldId="368"/>
            <ac:picMk id="130" creationId="{182B6835-3C06-4BC7-B2A9-BF90D39661FE}"/>
          </ac:picMkLst>
        </pc:picChg>
        <pc:picChg chg="mod">
          <ac:chgData name="Catho Jacobs" userId="e679439b-12e0-4690-9b84-caf9b975203a" providerId="ADAL" clId="{873BE07C-B71E-40F0-A27A-DDE2A1AE51FA}" dt="2022-04-28T14:30:53.277" v="355" actId="1076"/>
          <ac:picMkLst>
            <pc:docMk/>
            <pc:sldMk cId="768515173" sldId="368"/>
            <ac:picMk id="131" creationId="{DBC9B8C2-4EAA-48ED-B369-DFF22B371F7D}"/>
          </ac:picMkLst>
        </pc:picChg>
        <pc:picChg chg="mod">
          <ac:chgData name="Catho Jacobs" userId="e679439b-12e0-4690-9b84-caf9b975203a" providerId="ADAL" clId="{873BE07C-B71E-40F0-A27A-DDE2A1AE51FA}" dt="2022-04-28T14:30:57.782" v="357" actId="1076"/>
          <ac:picMkLst>
            <pc:docMk/>
            <pc:sldMk cId="768515173" sldId="368"/>
            <ac:picMk id="132" creationId="{8AD1A0B3-EBAB-421B-83B4-2406EF3EF531}"/>
          </ac:picMkLst>
        </pc:picChg>
        <pc:picChg chg="mod">
          <ac:chgData name="Catho Jacobs" userId="e679439b-12e0-4690-9b84-caf9b975203a" providerId="ADAL" clId="{873BE07C-B71E-40F0-A27A-DDE2A1AE51FA}" dt="2022-04-28T14:31:02.389" v="359" actId="1076"/>
          <ac:picMkLst>
            <pc:docMk/>
            <pc:sldMk cId="768515173" sldId="368"/>
            <ac:picMk id="133" creationId="{D2F6E358-64BE-4447-9CDC-CEE97C66515A}"/>
          </ac:picMkLst>
        </pc:picChg>
        <pc:picChg chg="mod">
          <ac:chgData name="Catho Jacobs" userId="e679439b-12e0-4690-9b84-caf9b975203a" providerId="ADAL" clId="{873BE07C-B71E-40F0-A27A-DDE2A1AE51FA}" dt="2022-04-28T14:31:06.685" v="361" actId="1076"/>
          <ac:picMkLst>
            <pc:docMk/>
            <pc:sldMk cId="768515173" sldId="368"/>
            <ac:picMk id="134" creationId="{1D435AE4-006F-439E-B595-87313575368D}"/>
          </ac:picMkLst>
        </pc:picChg>
        <pc:picChg chg="del">
          <ac:chgData name="Catho Jacobs" userId="e679439b-12e0-4690-9b84-caf9b975203a" providerId="ADAL" clId="{873BE07C-B71E-40F0-A27A-DDE2A1AE51FA}" dt="2022-04-28T14:31:25.206" v="379" actId="478"/>
          <ac:picMkLst>
            <pc:docMk/>
            <pc:sldMk cId="768515173" sldId="368"/>
            <ac:picMk id="135" creationId="{50AC5295-8238-47CB-967F-B6DA1AEB0FED}"/>
          </ac:picMkLst>
        </pc:picChg>
        <pc:picChg chg="del">
          <ac:chgData name="Catho Jacobs" userId="e679439b-12e0-4690-9b84-caf9b975203a" providerId="ADAL" clId="{873BE07C-B71E-40F0-A27A-DDE2A1AE51FA}" dt="2022-04-28T14:31:22.897" v="377" actId="478"/>
          <ac:picMkLst>
            <pc:docMk/>
            <pc:sldMk cId="768515173" sldId="368"/>
            <ac:picMk id="136" creationId="{38309619-7D79-4909-AB79-91739A6D0EA0}"/>
          </ac:picMkLst>
        </pc:picChg>
        <pc:picChg chg="del">
          <ac:chgData name="Catho Jacobs" userId="e679439b-12e0-4690-9b84-caf9b975203a" providerId="ADAL" clId="{873BE07C-B71E-40F0-A27A-DDE2A1AE51FA}" dt="2022-04-28T14:31:21.919" v="375" actId="478"/>
          <ac:picMkLst>
            <pc:docMk/>
            <pc:sldMk cId="768515173" sldId="368"/>
            <ac:picMk id="137" creationId="{C70B048B-0096-4296-BA43-7C9EF018B7B7}"/>
          </ac:picMkLst>
        </pc:picChg>
        <pc:picChg chg="del">
          <ac:chgData name="Catho Jacobs" userId="e679439b-12e0-4690-9b84-caf9b975203a" providerId="ADAL" clId="{873BE07C-B71E-40F0-A27A-DDE2A1AE51FA}" dt="2022-04-28T14:31:20.944" v="373" actId="478"/>
          <ac:picMkLst>
            <pc:docMk/>
            <pc:sldMk cId="768515173" sldId="368"/>
            <ac:picMk id="138" creationId="{941E1551-8B23-4A02-9D0C-9AC2396B764C}"/>
          </ac:picMkLst>
        </pc:picChg>
        <pc:picChg chg="del">
          <ac:chgData name="Catho Jacobs" userId="e679439b-12e0-4690-9b84-caf9b975203a" providerId="ADAL" clId="{873BE07C-B71E-40F0-A27A-DDE2A1AE51FA}" dt="2022-04-28T14:31:19.970" v="371" actId="478"/>
          <ac:picMkLst>
            <pc:docMk/>
            <pc:sldMk cId="768515173" sldId="368"/>
            <ac:picMk id="139" creationId="{923BA375-769D-4B0C-BD73-98AE313420E1}"/>
          </ac:picMkLst>
        </pc:picChg>
        <pc:picChg chg="del">
          <ac:chgData name="Catho Jacobs" userId="e679439b-12e0-4690-9b84-caf9b975203a" providerId="ADAL" clId="{873BE07C-B71E-40F0-A27A-DDE2A1AE51FA}" dt="2022-04-28T14:31:15.360" v="364" actId="478"/>
          <ac:picMkLst>
            <pc:docMk/>
            <pc:sldMk cId="768515173" sldId="368"/>
            <ac:picMk id="140" creationId="{A65DD0E2-1C5B-4D14-8C90-C93353798E5F}"/>
          </ac:picMkLst>
        </pc:picChg>
        <pc:picChg chg="del">
          <ac:chgData name="Catho Jacobs" userId="e679439b-12e0-4690-9b84-caf9b975203a" providerId="ADAL" clId="{873BE07C-B71E-40F0-A27A-DDE2A1AE51FA}" dt="2022-04-28T14:31:17.223" v="366" actId="478"/>
          <ac:picMkLst>
            <pc:docMk/>
            <pc:sldMk cId="768515173" sldId="368"/>
            <ac:picMk id="141" creationId="{94BB18C7-176F-4E05-9A43-899B38667313}"/>
          </ac:picMkLst>
        </pc:picChg>
        <pc:picChg chg="del">
          <ac:chgData name="Catho Jacobs" userId="e679439b-12e0-4690-9b84-caf9b975203a" providerId="ADAL" clId="{873BE07C-B71E-40F0-A27A-DDE2A1AE51FA}" dt="2022-04-28T14:31:18.353" v="368" actId="478"/>
          <ac:picMkLst>
            <pc:docMk/>
            <pc:sldMk cId="768515173" sldId="368"/>
            <ac:picMk id="142" creationId="{9637D0E0-8DD5-436D-9C96-AB8A7C98F7D2}"/>
          </ac:picMkLst>
        </pc:picChg>
        <pc:picChg chg="del">
          <ac:chgData name="Catho Jacobs" userId="e679439b-12e0-4690-9b84-caf9b975203a" providerId="ADAL" clId="{873BE07C-B71E-40F0-A27A-DDE2A1AE51FA}" dt="2022-04-28T14:31:19.430" v="370" actId="478"/>
          <ac:picMkLst>
            <pc:docMk/>
            <pc:sldMk cId="768515173" sldId="368"/>
            <ac:picMk id="143" creationId="{2386956E-D029-481F-A7D3-1B3CBCBF579C}"/>
          </ac:picMkLst>
        </pc:picChg>
        <pc:picChg chg="del">
          <ac:chgData name="Catho Jacobs" userId="e679439b-12e0-4690-9b84-caf9b975203a" providerId="ADAL" clId="{873BE07C-B71E-40F0-A27A-DDE2A1AE51FA}" dt="2022-04-28T14:31:14.421" v="363" actId="478"/>
          <ac:picMkLst>
            <pc:docMk/>
            <pc:sldMk cId="768515173" sldId="368"/>
            <ac:picMk id="144" creationId="{547C55AF-07C5-44E5-83A2-F9D424452FCA}"/>
          </ac:picMkLst>
        </pc:picChg>
        <pc:picChg chg="del">
          <ac:chgData name="Catho Jacobs" userId="e679439b-12e0-4690-9b84-caf9b975203a" providerId="ADAL" clId="{873BE07C-B71E-40F0-A27A-DDE2A1AE51FA}" dt="2022-04-28T14:31:15.857" v="365" actId="478"/>
          <ac:picMkLst>
            <pc:docMk/>
            <pc:sldMk cId="768515173" sldId="368"/>
            <ac:picMk id="145" creationId="{B91FA83E-65AA-4260-9603-18A2B5C26D1C}"/>
          </ac:picMkLst>
        </pc:picChg>
        <pc:picChg chg="del">
          <ac:chgData name="Catho Jacobs" userId="e679439b-12e0-4690-9b84-caf9b975203a" providerId="ADAL" clId="{873BE07C-B71E-40F0-A27A-DDE2A1AE51FA}" dt="2022-04-28T14:31:17.773" v="367" actId="478"/>
          <ac:picMkLst>
            <pc:docMk/>
            <pc:sldMk cId="768515173" sldId="368"/>
            <ac:picMk id="146" creationId="{61A51410-D676-40D2-B511-1D3D99020D0E}"/>
          </ac:picMkLst>
        </pc:picChg>
        <pc:picChg chg="del">
          <ac:chgData name="Catho Jacobs" userId="e679439b-12e0-4690-9b84-caf9b975203a" providerId="ADAL" clId="{873BE07C-B71E-40F0-A27A-DDE2A1AE51FA}" dt="2022-04-28T14:31:18.907" v="369" actId="478"/>
          <ac:picMkLst>
            <pc:docMk/>
            <pc:sldMk cId="768515173" sldId="368"/>
            <ac:picMk id="147" creationId="{BDAC1DA3-E676-47E0-A96D-A0D44CAF56A6}"/>
          </ac:picMkLst>
        </pc:picChg>
        <pc:picChg chg="del">
          <ac:chgData name="Catho Jacobs" userId="e679439b-12e0-4690-9b84-caf9b975203a" providerId="ADAL" clId="{873BE07C-B71E-40F0-A27A-DDE2A1AE51FA}" dt="2022-04-28T14:22:23.601" v="198" actId="478"/>
          <ac:picMkLst>
            <pc:docMk/>
            <pc:sldMk cId="768515173" sldId="368"/>
            <ac:picMk id="148" creationId="{57B41350-A7F0-4EDC-8E88-3C0808BACAAB}"/>
          </ac:picMkLst>
        </pc:picChg>
        <pc:picChg chg="del">
          <ac:chgData name="Catho Jacobs" userId="e679439b-12e0-4690-9b84-caf9b975203a" providerId="ADAL" clId="{873BE07C-B71E-40F0-A27A-DDE2A1AE51FA}" dt="2022-04-28T14:22:23.002" v="197" actId="478"/>
          <ac:picMkLst>
            <pc:docMk/>
            <pc:sldMk cId="768515173" sldId="368"/>
            <ac:picMk id="149" creationId="{001D5D18-C78E-4549-8486-9C21444E23F8}"/>
          </ac:picMkLst>
        </pc:picChg>
        <pc:picChg chg="del">
          <ac:chgData name="Catho Jacobs" userId="e679439b-12e0-4690-9b84-caf9b975203a" providerId="ADAL" clId="{873BE07C-B71E-40F0-A27A-DDE2A1AE51FA}" dt="2022-04-28T14:22:22.451" v="196" actId="478"/>
          <ac:picMkLst>
            <pc:docMk/>
            <pc:sldMk cId="768515173" sldId="368"/>
            <ac:picMk id="150" creationId="{6C4EA770-E17F-4D0A-97BD-4A159573EF0C}"/>
          </ac:picMkLst>
        </pc:picChg>
        <pc:picChg chg="del">
          <ac:chgData name="Catho Jacobs" userId="e679439b-12e0-4690-9b84-caf9b975203a" providerId="ADAL" clId="{873BE07C-B71E-40F0-A27A-DDE2A1AE51FA}" dt="2022-04-28T14:22:21.923" v="195" actId="478"/>
          <ac:picMkLst>
            <pc:docMk/>
            <pc:sldMk cId="768515173" sldId="368"/>
            <ac:picMk id="151" creationId="{D583881B-3143-45A2-A04E-E4F66878B269}"/>
          </ac:picMkLst>
        </pc:picChg>
        <pc:picChg chg="del">
          <ac:chgData name="Catho Jacobs" userId="e679439b-12e0-4690-9b84-caf9b975203a" providerId="ADAL" clId="{873BE07C-B71E-40F0-A27A-DDE2A1AE51FA}" dt="2022-04-28T14:22:21.306" v="194" actId="478"/>
          <ac:picMkLst>
            <pc:docMk/>
            <pc:sldMk cId="768515173" sldId="368"/>
            <ac:picMk id="152" creationId="{0CB9A31D-468B-46AD-B84F-04DDA62C7DAF}"/>
          </ac:picMkLst>
        </pc:picChg>
        <pc:picChg chg="del">
          <ac:chgData name="Catho Jacobs" userId="e679439b-12e0-4690-9b84-caf9b975203a" providerId="ADAL" clId="{873BE07C-B71E-40F0-A27A-DDE2A1AE51FA}" dt="2022-04-28T14:22:20.717" v="193" actId="478"/>
          <ac:picMkLst>
            <pc:docMk/>
            <pc:sldMk cId="768515173" sldId="368"/>
            <ac:picMk id="153" creationId="{7020C3B4-C2FF-4AA2-8D0A-4BA0F18721E0}"/>
          </ac:picMkLst>
        </pc:picChg>
        <pc:picChg chg="del">
          <ac:chgData name="Catho Jacobs" userId="e679439b-12e0-4690-9b84-caf9b975203a" providerId="ADAL" clId="{873BE07C-B71E-40F0-A27A-DDE2A1AE51FA}" dt="2022-04-28T14:22:20.101" v="192" actId="478"/>
          <ac:picMkLst>
            <pc:docMk/>
            <pc:sldMk cId="768515173" sldId="368"/>
            <ac:picMk id="154" creationId="{AB394DBD-68CC-4AA3-A90E-58B415617506}"/>
          </ac:picMkLst>
        </pc:picChg>
        <pc:picChg chg="del">
          <ac:chgData name="Catho Jacobs" userId="e679439b-12e0-4690-9b84-caf9b975203a" providerId="ADAL" clId="{873BE07C-B71E-40F0-A27A-DDE2A1AE51FA}" dt="2022-04-28T14:22:19.468" v="191" actId="478"/>
          <ac:picMkLst>
            <pc:docMk/>
            <pc:sldMk cId="768515173" sldId="368"/>
            <ac:picMk id="155" creationId="{2E9F1CA3-C180-4658-9FB4-BA20A9CDDD08}"/>
          </ac:picMkLst>
        </pc:picChg>
        <pc:picChg chg="del">
          <ac:chgData name="Catho Jacobs" userId="e679439b-12e0-4690-9b84-caf9b975203a" providerId="ADAL" clId="{873BE07C-B71E-40F0-A27A-DDE2A1AE51FA}" dt="2022-04-28T14:22:18.436" v="190" actId="478"/>
          <ac:picMkLst>
            <pc:docMk/>
            <pc:sldMk cId="768515173" sldId="368"/>
            <ac:picMk id="156" creationId="{6CEF6E92-F3C5-4915-BA8E-3E2516A522AF}"/>
          </ac:picMkLst>
        </pc:picChg>
        <pc:picChg chg="del">
          <ac:chgData name="Catho Jacobs" userId="e679439b-12e0-4690-9b84-caf9b975203a" providerId="ADAL" clId="{873BE07C-B71E-40F0-A27A-DDE2A1AE51FA}" dt="2022-04-28T14:22:17.621" v="189" actId="478"/>
          <ac:picMkLst>
            <pc:docMk/>
            <pc:sldMk cId="768515173" sldId="368"/>
            <ac:picMk id="157" creationId="{10A1F3EA-BA12-4730-9C70-9EA3D78997EB}"/>
          </ac:picMkLst>
        </pc:picChg>
        <pc:picChg chg="del">
          <ac:chgData name="Catho Jacobs" userId="e679439b-12e0-4690-9b84-caf9b975203a" providerId="ADAL" clId="{873BE07C-B71E-40F0-A27A-DDE2A1AE51FA}" dt="2022-04-28T14:22:09.746" v="188" actId="478"/>
          <ac:picMkLst>
            <pc:docMk/>
            <pc:sldMk cId="768515173" sldId="368"/>
            <ac:picMk id="158" creationId="{A3031CBA-73A1-45CE-9C5E-7F6B9AADFD60}"/>
          </ac:picMkLst>
        </pc:picChg>
        <pc:picChg chg="del">
          <ac:chgData name="Catho Jacobs" userId="e679439b-12e0-4690-9b84-caf9b975203a" providerId="ADAL" clId="{873BE07C-B71E-40F0-A27A-DDE2A1AE51FA}" dt="2022-04-28T14:22:09.340" v="187" actId="478"/>
          <ac:picMkLst>
            <pc:docMk/>
            <pc:sldMk cId="768515173" sldId="368"/>
            <ac:picMk id="159" creationId="{0F0A9E3D-9EEC-4960-B28A-844BE40C2515}"/>
          </ac:picMkLst>
        </pc:picChg>
        <pc:picChg chg="del">
          <ac:chgData name="Catho Jacobs" userId="e679439b-12e0-4690-9b84-caf9b975203a" providerId="ADAL" clId="{873BE07C-B71E-40F0-A27A-DDE2A1AE51FA}" dt="2022-04-28T14:25:07.197" v="319" actId="478"/>
          <ac:picMkLst>
            <pc:docMk/>
            <pc:sldMk cId="768515173" sldId="368"/>
            <ac:picMk id="160" creationId="{0E5F1F6D-3269-4932-BC94-62F92DBA438F}"/>
          </ac:picMkLst>
        </pc:picChg>
        <pc:picChg chg="del">
          <ac:chgData name="Catho Jacobs" userId="e679439b-12e0-4690-9b84-caf9b975203a" providerId="ADAL" clId="{873BE07C-B71E-40F0-A27A-DDE2A1AE51FA}" dt="2022-04-28T14:25:03.529" v="313" actId="478"/>
          <ac:picMkLst>
            <pc:docMk/>
            <pc:sldMk cId="768515173" sldId="368"/>
            <ac:picMk id="161" creationId="{430C645B-27DA-4EAC-B81F-BAA55D9AFC42}"/>
          </ac:picMkLst>
        </pc:picChg>
        <pc:picChg chg="del">
          <ac:chgData name="Catho Jacobs" userId="e679439b-12e0-4690-9b84-caf9b975203a" providerId="ADAL" clId="{873BE07C-B71E-40F0-A27A-DDE2A1AE51FA}" dt="2022-04-28T14:24:59.210" v="307" actId="478"/>
          <ac:picMkLst>
            <pc:docMk/>
            <pc:sldMk cId="768515173" sldId="368"/>
            <ac:picMk id="162" creationId="{0C158133-B6B8-4C80-9BC2-BF56D7B16112}"/>
          </ac:picMkLst>
        </pc:picChg>
        <pc:picChg chg="del">
          <ac:chgData name="Catho Jacobs" userId="e679439b-12e0-4690-9b84-caf9b975203a" providerId="ADAL" clId="{873BE07C-B71E-40F0-A27A-DDE2A1AE51FA}" dt="2022-04-28T14:24:53.818" v="301" actId="478"/>
          <ac:picMkLst>
            <pc:docMk/>
            <pc:sldMk cId="768515173" sldId="368"/>
            <ac:picMk id="163" creationId="{1BB837C7-83E9-4E19-A924-8BEDA4D0E9A5}"/>
          </ac:picMkLst>
        </pc:picChg>
        <pc:picChg chg="del">
          <ac:chgData name="Catho Jacobs" userId="e679439b-12e0-4690-9b84-caf9b975203a" providerId="ADAL" clId="{873BE07C-B71E-40F0-A27A-DDE2A1AE51FA}" dt="2022-04-28T14:24:49.186" v="295" actId="478"/>
          <ac:picMkLst>
            <pc:docMk/>
            <pc:sldMk cId="768515173" sldId="368"/>
            <ac:picMk id="164" creationId="{AB558DB9-5729-4FEB-9F5D-E73811308C81}"/>
          </ac:picMkLst>
        </pc:picChg>
        <pc:picChg chg="del">
          <ac:chgData name="Catho Jacobs" userId="e679439b-12e0-4690-9b84-caf9b975203a" providerId="ADAL" clId="{873BE07C-B71E-40F0-A27A-DDE2A1AE51FA}" dt="2022-04-28T14:25:05.832" v="317" actId="478"/>
          <ac:picMkLst>
            <pc:docMk/>
            <pc:sldMk cId="768515173" sldId="368"/>
            <ac:picMk id="165" creationId="{F24F4DA8-3611-402D-B70D-9284EB9C42CA}"/>
          </ac:picMkLst>
        </pc:picChg>
        <pc:picChg chg="del">
          <ac:chgData name="Catho Jacobs" userId="e679439b-12e0-4690-9b84-caf9b975203a" providerId="ADAL" clId="{873BE07C-B71E-40F0-A27A-DDE2A1AE51FA}" dt="2022-04-28T14:25:04.723" v="315" actId="478"/>
          <ac:picMkLst>
            <pc:docMk/>
            <pc:sldMk cId="768515173" sldId="368"/>
            <ac:picMk id="166" creationId="{93E2AFFC-E75E-4DCB-AA4C-A5B6156DCEE1}"/>
          </ac:picMkLst>
        </pc:picChg>
        <pc:picChg chg="del">
          <ac:chgData name="Catho Jacobs" userId="e679439b-12e0-4690-9b84-caf9b975203a" providerId="ADAL" clId="{873BE07C-B71E-40F0-A27A-DDE2A1AE51FA}" dt="2022-04-28T14:24:57.627" v="305" actId="478"/>
          <ac:picMkLst>
            <pc:docMk/>
            <pc:sldMk cId="768515173" sldId="368"/>
            <ac:picMk id="167" creationId="{9B7509E4-A03D-44A6-95D9-6A8791213872}"/>
          </ac:picMkLst>
        </pc:picChg>
        <pc:picChg chg="del">
          <ac:chgData name="Catho Jacobs" userId="e679439b-12e0-4690-9b84-caf9b975203a" providerId="ADAL" clId="{873BE07C-B71E-40F0-A27A-DDE2A1AE51FA}" dt="2022-04-28T14:24:56.946" v="304" actId="478"/>
          <ac:picMkLst>
            <pc:docMk/>
            <pc:sldMk cId="768515173" sldId="368"/>
            <ac:picMk id="168" creationId="{45F8FC23-26FC-4D74-80B0-C2875F748CEE}"/>
          </ac:picMkLst>
        </pc:picChg>
        <pc:picChg chg="del">
          <ac:chgData name="Catho Jacobs" userId="e679439b-12e0-4690-9b84-caf9b975203a" providerId="ADAL" clId="{873BE07C-B71E-40F0-A27A-DDE2A1AE51FA}" dt="2022-04-28T14:24:47.914" v="293" actId="478"/>
          <ac:picMkLst>
            <pc:docMk/>
            <pc:sldMk cId="768515173" sldId="368"/>
            <ac:picMk id="169" creationId="{D05E88DB-B281-43CA-AE6B-B7EDE1F3FEC8}"/>
          </ac:picMkLst>
        </pc:picChg>
        <pc:picChg chg="del">
          <ac:chgData name="Catho Jacobs" userId="e679439b-12e0-4690-9b84-caf9b975203a" providerId="ADAL" clId="{873BE07C-B71E-40F0-A27A-DDE2A1AE51FA}" dt="2022-04-28T14:25:06.523" v="318" actId="478"/>
          <ac:picMkLst>
            <pc:docMk/>
            <pc:sldMk cId="768515173" sldId="368"/>
            <ac:picMk id="170" creationId="{84E123B7-EBA0-4111-8850-FE6EC088D05A}"/>
          </ac:picMkLst>
        </pc:picChg>
        <pc:picChg chg="del">
          <ac:chgData name="Catho Jacobs" userId="e679439b-12e0-4690-9b84-caf9b975203a" providerId="ADAL" clId="{873BE07C-B71E-40F0-A27A-DDE2A1AE51FA}" dt="2022-04-28T14:25:02.872" v="312" actId="478"/>
          <ac:picMkLst>
            <pc:docMk/>
            <pc:sldMk cId="768515173" sldId="368"/>
            <ac:picMk id="171" creationId="{795222E7-67FE-4DAC-AF8F-991F3D4C361D}"/>
          </ac:picMkLst>
        </pc:picChg>
        <pc:picChg chg="del">
          <ac:chgData name="Catho Jacobs" userId="e679439b-12e0-4690-9b84-caf9b975203a" providerId="ADAL" clId="{873BE07C-B71E-40F0-A27A-DDE2A1AE51FA}" dt="2022-04-28T14:24:58.667" v="306" actId="478"/>
          <ac:picMkLst>
            <pc:docMk/>
            <pc:sldMk cId="768515173" sldId="368"/>
            <ac:picMk id="172" creationId="{6C7C363F-E12E-43B8-8B54-1FCAB8FD811B}"/>
          </ac:picMkLst>
        </pc:picChg>
        <pc:picChg chg="del">
          <ac:chgData name="Catho Jacobs" userId="e679439b-12e0-4690-9b84-caf9b975203a" providerId="ADAL" clId="{873BE07C-B71E-40F0-A27A-DDE2A1AE51FA}" dt="2022-04-28T14:24:53.066" v="300" actId="478"/>
          <ac:picMkLst>
            <pc:docMk/>
            <pc:sldMk cId="768515173" sldId="368"/>
            <ac:picMk id="173" creationId="{ED51CC7A-1D37-4B70-A77A-F9A9BE15770E}"/>
          </ac:picMkLst>
        </pc:picChg>
        <pc:picChg chg="del">
          <ac:chgData name="Catho Jacobs" userId="e679439b-12e0-4690-9b84-caf9b975203a" providerId="ADAL" clId="{873BE07C-B71E-40F0-A27A-DDE2A1AE51FA}" dt="2022-04-28T14:24:48.699" v="294" actId="478"/>
          <ac:picMkLst>
            <pc:docMk/>
            <pc:sldMk cId="768515173" sldId="368"/>
            <ac:picMk id="174" creationId="{DCDA93BD-ED94-472C-8721-C466D4822428}"/>
          </ac:picMkLst>
        </pc:picChg>
        <pc:picChg chg="del">
          <ac:chgData name="Catho Jacobs" userId="e679439b-12e0-4690-9b84-caf9b975203a" providerId="ADAL" clId="{873BE07C-B71E-40F0-A27A-DDE2A1AE51FA}" dt="2022-04-28T14:25:05.217" v="316" actId="478"/>
          <ac:picMkLst>
            <pc:docMk/>
            <pc:sldMk cId="768515173" sldId="368"/>
            <ac:picMk id="175" creationId="{F0E03CA3-3B5D-4732-85D0-C4DE4ABD04D8}"/>
          </ac:picMkLst>
        </pc:picChg>
        <pc:picChg chg="del">
          <ac:chgData name="Catho Jacobs" userId="e679439b-12e0-4690-9b84-caf9b975203a" providerId="ADAL" clId="{873BE07C-B71E-40F0-A27A-DDE2A1AE51FA}" dt="2022-04-28T14:25:04.194" v="314" actId="478"/>
          <ac:picMkLst>
            <pc:docMk/>
            <pc:sldMk cId="768515173" sldId="368"/>
            <ac:picMk id="176" creationId="{5B33CF93-17E5-402F-8221-F49A0F9B0777}"/>
          </ac:picMkLst>
        </pc:picChg>
        <pc:picChg chg="del">
          <ac:chgData name="Catho Jacobs" userId="e679439b-12e0-4690-9b84-caf9b975203a" providerId="ADAL" clId="{873BE07C-B71E-40F0-A27A-DDE2A1AE51FA}" dt="2022-04-28T14:24:55.604" v="303" actId="478"/>
          <ac:picMkLst>
            <pc:docMk/>
            <pc:sldMk cId="768515173" sldId="368"/>
            <ac:picMk id="177" creationId="{D1736C04-6BC0-4FDE-BB3F-9844FE2FE1BE}"/>
          </ac:picMkLst>
        </pc:picChg>
        <pc:picChg chg="del">
          <ac:chgData name="Catho Jacobs" userId="e679439b-12e0-4690-9b84-caf9b975203a" providerId="ADAL" clId="{873BE07C-B71E-40F0-A27A-DDE2A1AE51FA}" dt="2022-04-28T14:24:54.683" v="302" actId="478"/>
          <ac:picMkLst>
            <pc:docMk/>
            <pc:sldMk cId="768515173" sldId="368"/>
            <ac:picMk id="178" creationId="{81EC0618-20CE-4036-A659-66169D5D4F27}"/>
          </ac:picMkLst>
        </pc:picChg>
        <pc:picChg chg="del">
          <ac:chgData name="Catho Jacobs" userId="e679439b-12e0-4690-9b84-caf9b975203a" providerId="ADAL" clId="{873BE07C-B71E-40F0-A27A-DDE2A1AE51FA}" dt="2022-04-28T14:24:47.325" v="292" actId="478"/>
          <ac:picMkLst>
            <pc:docMk/>
            <pc:sldMk cId="768515173" sldId="368"/>
            <ac:picMk id="179" creationId="{567C70EC-40EC-41DB-9452-05D4F3368669}"/>
          </ac:picMkLst>
        </pc:picChg>
        <pc:picChg chg="del">
          <ac:chgData name="Catho Jacobs" userId="e679439b-12e0-4690-9b84-caf9b975203a" providerId="ADAL" clId="{873BE07C-B71E-40F0-A27A-DDE2A1AE51FA}" dt="2022-04-28T14:24:35.940" v="274" actId="478"/>
          <ac:picMkLst>
            <pc:docMk/>
            <pc:sldMk cId="768515173" sldId="368"/>
            <ac:picMk id="180" creationId="{1DACF7F4-D32E-485B-854D-641FEFDB5025}"/>
          </ac:picMkLst>
        </pc:picChg>
        <pc:picChg chg="del">
          <ac:chgData name="Catho Jacobs" userId="e679439b-12e0-4690-9b84-caf9b975203a" providerId="ADAL" clId="{873BE07C-B71E-40F0-A27A-DDE2A1AE51FA}" dt="2022-04-28T14:24:37.514" v="276" actId="478"/>
          <ac:picMkLst>
            <pc:docMk/>
            <pc:sldMk cId="768515173" sldId="368"/>
            <ac:picMk id="181" creationId="{6C845DBB-2357-4453-8236-D51D24C25806}"/>
          </ac:picMkLst>
        </pc:picChg>
        <pc:picChg chg="del">
          <ac:chgData name="Catho Jacobs" userId="e679439b-12e0-4690-9b84-caf9b975203a" providerId="ADAL" clId="{873BE07C-B71E-40F0-A27A-DDE2A1AE51FA}" dt="2022-04-28T14:24:38.520" v="278" actId="478"/>
          <ac:picMkLst>
            <pc:docMk/>
            <pc:sldMk cId="768515173" sldId="368"/>
            <ac:picMk id="182" creationId="{813E41BA-7328-42B0-98FB-69654711220D}"/>
          </ac:picMkLst>
        </pc:picChg>
        <pc:picChg chg="del">
          <ac:chgData name="Catho Jacobs" userId="e679439b-12e0-4690-9b84-caf9b975203a" providerId="ADAL" clId="{873BE07C-B71E-40F0-A27A-DDE2A1AE51FA}" dt="2022-04-28T14:24:39.674" v="280" actId="478"/>
          <ac:picMkLst>
            <pc:docMk/>
            <pc:sldMk cId="768515173" sldId="368"/>
            <ac:picMk id="183" creationId="{24037741-CA7A-49C3-ABA7-4AF52FA25D66}"/>
          </ac:picMkLst>
        </pc:picChg>
        <pc:picChg chg="del">
          <ac:chgData name="Catho Jacobs" userId="e679439b-12e0-4690-9b84-caf9b975203a" providerId="ADAL" clId="{873BE07C-B71E-40F0-A27A-DDE2A1AE51FA}" dt="2022-04-28T14:24:41.922" v="282" actId="478"/>
          <ac:picMkLst>
            <pc:docMk/>
            <pc:sldMk cId="768515173" sldId="368"/>
            <ac:picMk id="184" creationId="{81866936-2D79-40F2-9D88-A0302860EB73}"/>
          </ac:picMkLst>
        </pc:picChg>
        <pc:picChg chg="del">
          <ac:chgData name="Catho Jacobs" userId="e679439b-12e0-4690-9b84-caf9b975203a" providerId="ADAL" clId="{873BE07C-B71E-40F0-A27A-DDE2A1AE51FA}" dt="2022-04-28T14:25:08.026" v="320" actId="478"/>
          <ac:picMkLst>
            <pc:docMk/>
            <pc:sldMk cId="768515173" sldId="368"/>
            <ac:picMk id="185" creationId="{A8F21B23-98FB-4028-AE79-719083838D0D}"/>
          </ac:picMkLst>
        </pc:picChg>
        <pc:picChg chg="del">
          <ac:chgData name="Catho Jacobs" userId="e679439b-12e0-4690-9b84-caf9b975203a" providerId="ADAL" clId="{873BE07C-B71E-40F0-A27A-DDE2A1AE51FA}" dt="2022-04-28T14:25:01.088" v="310" actId="478"/>
          <ac:picMkLst>
            <pc:docMk/>
            <pc:sldMk cId="768515173" sldId="368"/>
            <ac:picMk id="186" creationId="{D0CEDA60-83EA-46DB-A084-0D7013CCC6DF}"/>
          </ac:picMkLst>
        </pc:picChg>
        <pc:picChg chg="del">
          <ac:chgData name="Catho Jacobs" userId="e679439b-12e0-4690-9b84-caf9b975203a" providerId="ADAL" clId="{873BE07C-B71E-40F0-A27A-DDE2A1AE51FA}" dt="2022-04-28T14:24:59.809" v="308" actId="478"/>
          <ac:picMkLst>
            <pc:docMk/>
            <pc:sldMk cId="768515173" sldId="368"/>
            <ac:picMk id="187" creationId="{69AB712B-D831-410C-A95A-68A6FC05429A}"/>
          </ac:picMkLst>
        </pc:picChg>
        <pc:picChg chg="del">
          <ac:chgData name="Catho Jacobs" userId="e679439b-12e0-4690-9b84-caf9b975203a" providerId="ADAL" clId="{873BE07C-B71E-40F0-A27A-DDE2A1AE51FA}" dt="2022-04-28T14:24:51.920" v="298" actId="478"/>
          <ac:picMkLst>
            <pc:docMk/>
            <pc:sldMk cId="768515173" sldId="368"/>
            <ac:picMk id="188" creationId="{F9C65144-C242-4A89-A3A8-A310A2276EB8}"/>
          </ac:picMkLst>
        </pc:picChg>
        <pc:picChg chg="del">
          <ac:chgData name="Catho Jacobs" userId="e679439b-12e0-4690-9b84-caf9b975203a" providerId="ADAL" clId="{873BE07C-B71E-40F0-A27A-DDE2A1AE51FA}" dt="2022-04-28T14:24:49.818" v="296" actId="478"/>
          <ac:picMkLst>
            <pc:docMk/>
            <pc:sldMk cId="768515173" sldId="368"/>
            <ac:picMk id="189" creationId="{9C6BF604-4657-4033-AB32-FF4971E34F05}"/>
          </ac:picMkLst>
        </pc:picChg>
        <pc:picChg chg="del">
          <ac:chgData name="Catho Jacobs" userId="e679439b-12e0-4690-9b84-caf9b975203a" providerId="ADAL" clId="{873BE07C-B71E-40F0-A27A-DDE2A1AE51FA}" dt="2022-04-28T14:24:45.633" v="289" actId="478"/>
          <ac:picMkLst>
            <pc:docMk/>
            <pc:sldMk cId="768515173" sldId="368"/>
            <ac:picMk id="190" creationId="{E132D9D8-A38F-4420-BCFA-F5BC6235C372}"/>
          </ac:picMkLst>
        </pc:picChg>
        <pc:picChg chg="del">
          <ac:chgData name="Catho Jacobs" userId="e679439b-12e0-4690-9b84-caf9b975203a" providerId="ADAL" clId="{873BE07C-B71E-40F0-A27A-DDE2A1AE51FA}" dt="2022-04-28T14:24:46.705" v="291" actId="478"/>
          <ac:picMkLst>
            <pc:docMk/>
            <pc:sldMk cId="768515173" sldId="368"/>
            <ac:picMk id="191" creationId="{1D283DBC-A0F1-4CE4-A4B8-54A724761955}"/>
          </ac:picMkLst>
        </pc:picChg>
        <pc:picChg chg="del">
          <ac:chgData name="Catho Jacobs" userId="e679439b-12e0-4690-9b84-caf9b975203a" providerId="ADAL" clId="{873BE07C-B71E-40F0-A27A-DDE2A1AE51FA}" dt="2022-04-28T14:24:43.475" v="285" actId="478"/>
          <ac:picMkLst>
            <pc:docMk/>
            <pc:sldMk cId="768515173" sldId="368"/>
            <ac:picMk id="192" creationId="{B75608AD-DF34-477D-AB59-20C1AF15A4A0}"/>
          </ac:picMkLst>
        </pc:picChg>
        <pc:picChg chg="del">
          <ac:chgData name="Catho Jacobs" userId="e679439b-12e0-4690-9b84-caf9b975203a" providerId="ADAL" clId="{873BE07C-B71E-40F0-A27A-DDE2A1AE51FA}" dt="2022-04-28T14:24:44.465" v="287" actId="478"/>
          <ac:picMkLst>
            <pc:docMk/>
            <pc:sldMk cId="768515173" sldId="368"/>
            <ac:picMk id="193" creationId="{B08A751C-B784-4E59-B1DD-F39322B82455}"/>
          </ac:picMkLst>
        </pc:picChg>
        <pc:picChg chg="del">
          <ac:chgData name="Catho Jacobs" userId="e679439b-12e0-4690-9b84-caf9b975203a" providerId="ADAL" clId="{873BE07C-B71E-40F0-A27A-DDE2A1AE51FA}" dt="2022-04-28T14:24:45.155" v="288" actId="478"/>
          <ac:picMkLst>
            <pc:docMk/>
            <pc:sldMk cId="768515173" sldId="368"/>
            <ac:picMk id="194" creationId="{7C04FCC8-45ED-4230-BC0D-5B466C294EA4}"/>
          </ac:picMkLst>
        </pc:picChg>
        <pc:picChg chg="del">
          <ac:chgData name="Catho Jacobs" userId="e679439b-12e0-4690-9b84-caf9b975203a" providerId="ADAL" clId="{873BE07C-B71E-40F0-A27A-DDE2A1AE51FA}" dt="2022-04-28T14:24:46.145" v="290" actId="478"/>
          <ac:picMkLst>
            <pc:docMk/>
            <pc:sldMk cId="768515173" sldId="368"/>
            <ac:picMk id="195" creationId="{82B7E616-A893-4543-9404-FB328175BC12}"/>
          </ac:picMkLst>
        </pc:picChg>
        <pc:picChg chg="del">
          <ac:chgData name="Catho Jacobs" userId="e679439b-12e0-4690-9b84-caf9b975203a" providerId="ADAL" clId="{873BE07C-B71E-40F0-A27A-DDE2A1AE51FA}" dt="2022-04-28T14:24:42.985" v="284" actId="478"/>
          <ac:picMkLst>
            <pc:docMk/>
            <pc:sldMk cId="768515173" sldId="368"/>
            <ac:picMk id="196" creationId="{D35C80B4-6A62-4815-A0BD-ED15EFF09E25}"/>
          </ac:picMkLst>
        </pc:picChg>
        <pc:picChg chg="del">
          <ac:chgData name="Catho Jacobs" userId="e679439b-12e0-4690-9b84-caf9b975203a" providerId="ADAL" clId="{873BE07C-B71E-40F0-A27A-DDE2A1AE51FA}" dt="2022-04-28T14:24:43.960" v="286" actId="478"/>
          <ac:picMkLst>
            <pc:docMk/>
            <pc:sldMk cId="768515173" sldId="368"/>
            <ac:picMk id="197" creationId="{7081DED2-BA33-4B9B-B66D-B07E61D87548}"/>
          </ac:picMkLst>
        </pc:picChg>
        <pc:picChg chg="add del mod">
          <ac:chgData name="Catho Jacobs" userId="e679439b-12e0-4690-9b84-caf9b975203a" providerId="ADAL" clId="{873BE07C-B71E-40F0-A27A-DDE2A1AE51FA}" dt="2022-04-28T14:22:44.851" v="204" actId="478"/>
          <ac:picMkLst>
            <pc:docMk/>
            <pc:sldMk cId="768515173" sldId="368"/>
            <ac:picMk id="198" creationId="{6A8B0E50-9D38-44E5-B22E-4D2FF917EC77}"/>
          </ac:picMkLst>
        </pc:picChg>
        <pc:picChg chg="add del mod">
          <ac:chgData name="Catho Jacobs" userId="e679439b-12e0-4690-9b84-caf9b975203a" providerId="ADAL" clId="{873BE07C-B71E-40F0-A27A-DDE2A1AE51FA}" dt="2022-04-28T14:23:03.952" v="217" actId="478"/>
          <ac:picMkLst>
            <pc:docMk/>
            <pc:sldMk cId="768515173" sldId="368"/>
            <ac:picMk id="199" creationId="{AEC1C6B5-3683-4002-9318-719CAF35E85C}"/>
          </ac:picMkLst>
        </pc:picChg>
        <pc:picChg chg="add del mod">
          <ac:chgData name="Catho Jacobs" userId="e679439b-12e0-4690-9b84-caf9b975203a" providerId="ADAL" clId="{873BE07C-B71E-40F0-A27A-DDE2A1AE51FA}" dt="2022-04-28T14:23:03.563" v="216" actId="478"/>
          <ac:picMkLst>
            <pc:docMk/>
            <pc:sldMk cId="768515173" sldId="368"/>
            <ac:picMk id="200" creationId="{58D83AA8-6C44-4B6C-A5B6-724559AA1999}"/>
          </ac:picMkLst>
        </pc:picChg>
        <pc:picChg chg="add del mod">
          <ac:chgData name="Catho Jacobs" userId="e679439b-12e0-4690-9b84-caf9b975203a" providerId="ADAL" clId="{873BE07C-B71E-40F0-A27A-DDE2A1AE51FA}" dt="2022-04-28T14:23:03.144" v="215" actId="478"/>
          <ac:picMkLst>
            <pc:docMk/>
            <pc:sldMk cId="768515173" sldId="368"/>
            <ac:picMk id="201" creationId="{607E9621-3CFF-4AE8-A5A7-CBF0B5D82BA5}"/>
          </ac:picMkLst>
        </pc:picChg>
        <pc:picChg chg="add del mod">
          <ac:chgData name="Catho Jacobs" userId="e679439b-12e0-4690-9b84-caf9b975203a" providerId="ADAL" clId="{873BE07C-B71E-40F0-A27A-DDE2A1AE51FA}" dt="2022-04-28T14:23:02.067" v="214" actId="478"/>
          <ac:picMkLst>
            <pc:docMk/>
            <pc:sldMk cId="768515173" sldId="368"/>
            <ac:picMk id="202" creationId="{A7447BB6-1E4A-4E58-B275-F052BDFA899F}"/>
          </ac:picMkLst>
        </pc:picChg>
        <pc:picChg chg="mod">
          <ac:chgData name="Catho Jacobs" userId="e679439b-12e0-4690-9b84-caf9b975203a" providerId="ADAL" clId="{873BE07C-B71E-40F0-A27A-DDE2A1AE51FA}" dt="2022-04-28T14:23:25.945" v="225"/>
          <ac:picMkLst>
            <pc:docMk/>
            <pc:sldMk cId="768515173" sldId="368"/>
            <ac:picMk id="204" creationId="{67E2D09E-3205-4B68-8018-9BC957B52304}"/>
          </ac:picMkLst>
        </pc:picChg>
        <pc:picChg chg="mod">
          <ac:chgData name="Catho Jacobs" userId="e679439b-12e0-4690-9b84-caf9b975203a" providerId="ADAL" clId="{873BE07C-B71E-40F0-A27A-DDE2A1AE51FA}" dt="2022-04-28T14:23:29.861" v="227"/>
          <ac:picMkLst>
            <pc:docMk/>
            <pc:sldMk cId="768515173" sldId="368"/>
            <ac:picMk id="207" creationId="{FE661326-1C8A-4B65-9A1F-BAE5E65F1FDE}"/>
          </ac:picMkLst>
        </pc:picChg>
        <pc:picChg chg="mod">
          <ac:chgData name="Catho Jacobs" userId="e679439b-12e0-4690-9b84-caf9b975203a" providerId="ADAL" clId="{873BE07C-B71E-40F0-A27A-DDE2A1AE51FA}" dt="2022-04-28T14:23:31.954" v="229"/>
          <ac:picMkLst>
            <pc:docMk/>
            <pc:sldMk cId="768515173" sldId="368"/>
            <ac:picMk id="210" creationId="{7E3F5888-A66E-495F-802C-EE087E9A44C3}"/>
          </ac:picMkLst>
        </pc:picChg>
        <pc:picChg chg="mod">
          <ac:chgData name="Catho Jacobs" userId="e679439b-12e0-4690-9b84-caf9b975203a" providerId="ADAL" clId="{873BE07C-B71E-40F0-A27A-DDE2A1AE51FA}" dt="2022-04-28T14:23:33.968" v="231"/>
          <ac:picMkLst>
            <pc:docMk/>
            <pc:sldMk cId="768515173" sldId="368"/>
            <ac:picMk id="213" creationId="{D6756BE2-C1DB-4136-A8B0-09D7212A074A}"/>
          </ac:picMkLst>
        </pc:picChg>
        <pc:picChg chg="mod">
          <ac:chgData name="Catho Jacobs" userId="e679439b-12e0-4690-9b84-caf9b975203a" providerId="ADAL" clId="{873BE07C-B71E-40F0-A27A-DDE2A1AE51FA}" dt="2022-04-28T14:23:36.084" v="233"/>
          <ac:picMkLst>
            <pc:docMk/>
            <pc:sldMk cId="768515173" sldId="368"/>
            <ac:picMk id="216" creationId="{EE6A7BC4-517D-454A-9DEC-701D74BB057A}"/>
          </ac:picMkLst>
        </pc:picChg>
        <pc:picChg chg="mod">
          <ac:chgData name="Catho Jacobs" userId="e679439b-12e0-4690-9b84-caf9b975203a" providerId="ADAL" clId="{873BE07C-B71E-40F0-A27A-DDE2A1AE51FA}" dt="2022-04-28T14:23:37.763" v="235"/>
          <ac:picMkLst>
            <pc:docMk/>
            <pc:sldMk cId="768515173" sldId="368"/>
            <ac:picMk id="219" creationId="{7DB84A58-B557-44F6-81FE-1FA2D57A24DD}"/>
          </ac:picMkLst>
        </pc:picChg>
        <pc:picChg chg="mod">
          <ac:chgData name="Catho Jacobs" userId="e679439b-12e0-4690-9b84-caf9b975203a" providerId="ADAL" clId="{873BE07C-B71E-40F0-A27A-DDE2A1AE51FA}" dt="2022-04-28T14:23:39.298" v="237"/>
          <ac:picMkLst>
            <pc:docMk/>
            <pc:sldMk cId="768515173" sldId="368"/>
            <ac:picMk id="222" creationId="{DDCD894B-C775-4C61-AD1C-25BC4BF4AE23}"/>
          </ac:picMkLst>
        </pc:picChg>
        <pc:picChg chg="mod">
          <ac:chgData name="Catho Jacobs" userId="e679439b-12e0-4690-9b84-caf9b975203a" providerId="ADAL" clId="{873BE07C-B71E-40F0-A27A-DDE2A1AE51FA}" dt="2022-04-28T14:23:40.746" v="239"/>
          <ac:picMkLst>
            <pc:docMk/>
            <pc:sldMk cId="768515173" sldId="368"/>
            <ac:picMk id="225" creationId="{198D1171-231D-45EA-9E8F-A7BD30F651D7}"/>
          </ac:picMkLst>
        </pc:picChg>
        <pc:picChg chg="mod">
          <ac:chgData name="Catho Jacobs" userId="e679439b-12e0-4690-9b84-caf9b975203a" providerId="ADAL" clId="{873BE07C-B71E-40F0-A27A-DDE2A1AE51FA}" dt="2022-04-28T14:23:44.109" v="241"/>
          <ac:picMkLst>
            <pc:docMk/>
            <pc:sldMk cId="768515173" sldId="368"/>
            <ac:picMk id="228" creationId="{BC93A16F-F5FA-437F-8CAB-3A3C4B6C885A}"/>
          </ac:picMkLst>
        </pc:picChg>
        <pc:picChg chg="mod">
          <ac:chgData name="Catho Jacobs" userId="e679439b-12e0-4690-9b84-caf9b975203a" providerId="ADAL" clId="{873BE07C-B71E-40F0-A27A-DDE2A1AE51FA}" dt="2022-04-28T14:23:46.448" v="243"/>
          <ac:picMkLst>
            <pc:docMk/>
            <pc:sldMk cId="768515173" sldId="368"/>
            <ac:picMk id="231" creationId="{E7D1434C-ADD9-496D-BBBD-C9EE7BA298BB}"/>
          </ac:picMkLst>
        </pc:picChg>
        <pc:picChg chg="mod">
          <ac:chgData name="Catho Jacobs" userId="e679439b-12e0-4690-9b84-caf9b975203a" providerId="ADAL" clId="{873BE07C-B71E-40F0-A27A-DDE2A1AE51FA}" dt="2022-04-28T14:23:47.977" v="245"/>
          <ac:picMkLst>
            <pc:docMk/>
            <pc:sldMk cId="768515173" sldId="368"/>
            <ac:picMk id="234" creationId="{07D303BE-066C-497C-806D-4EDC767A7811}"/>
          </ac:picMkLst>
        </pc:picChg>
        <pc:picChg chg="mod">
          <ac:chgData name="Catho Jacobs" userId="e679439b-12e0-4690-9b84-caf9b975203a" providerId="ADAL" clId="{873BE07C-B71E-40F0-A27A-DDE2A1AE51FA}" dt="2022-04-28T14:23:49.328" v="247"/>
          <ac:picMkLst>
            <pc:docMk/>
            <pc:sldMk cId="768515173" sldId="368"/>
            <ac:picMk id="237" creationId="{0335C455-5807-4877-B1B0-93192C1D3AED}"/>
          </ac:picMkLst>
        </pc:picChg>
        <pc:picChg chg="add mod">
          <ac:chgData name="Catho Jacobs" userId="e679439b-12e0-4690-9b84-caf9b975203a" providerId="ADAL" clId="{873BE07C-B71E-40F0-A27A-DDE2A1AE51FA}" dt="2022-04-28T14:25:44.207" v="331" actId="1076"/>
          <ac:picMkLst>
            <pc:docMk/>
            <pc:sldMk cId="768515173" sldId="368"/>
            <ac:picMk id="239" creationId="{8F9F5C03-B9FE-4E94-A9C0-C59938E01C7E}"/>
          </ac:picMkLst>
        </pc:picChg>
        <pc:picChg chg="add del mod">
          <ac:chgData name="Catho Jacobs" userId="e679439b-12e0-4690-9b84-caf9b975203a" providerId="ADAL" clId="{873BE07C-B71E-40F0-A27A-DDE2A1AE51FA}" dt="2022-04-28T14:24:15.130" v="253" actId="478"/>
          <ac:picMkLst>
            <pc:docMk/>
            <pc:sldMk cId="768515173" sldId="368"/>
            <ac:picMk id="240" creationId="{D2510FDE-0915-401E-8B62-B5F287340FD2}"/>
          </ac:picMkLst>
        </pc:picChg>
        <pc:picChg chg="add mod">
          <ac:chgData name="Catho Jacobs" userId="e679439b-12e0-4690-9b84-caf9b975203a" providerId="ADAL" clId="{873BE07C-B71E-40F0-A27A-DDE2A1AE51FA}" dt="2022-04-28T14:25:41.216" v="330" actId="1076"/>
          <ac:picMkLst>
            <pc:docMk/>
            <pc:sldMk cId="768515173" sldId="368"/>
            <ac:picMk id="241" creationId="{FDA408FA-66F2-4931-AEA8-8FEC64286ECE}"/>
          </ac:picMkLst>
        </pc:picChg>
        <pc:picChg chg="add mod">
          <ac:chgData name="Catho Jacobs" userId="e679439b-12e0-4690-9b84-caf9b975203a" providerId="ADAL" clId="{873BE07C-B71E-40F0-A27A-DDE2A1AE51FA}" dt="2022-04-28T14:25:37.938" v="329" actId="1076"/>
          <ac:picMkLst>
            <pc:docMk/>
            <pc:sldMk cId="768515173" sldId="368"/>
            <ac:picMk id="242" creationId="{09C7A149-A592-4789-820E-6584F4187597}"/>
          </ac:picMkLst>
        </pc:picChg>
        <pc:picChg chg="add mod">
          <ac:chgData name="Catho Jacobs" userId="e679439b-12e0-4690-9b84-caf9b975203a" providerId="ADAL" clId="{873BE07C-B71E-40F0-A27A-DDE2A1AE51FA}" dt="2022-04-28T14:25:34.226" v="328" actId="1076"/>
          <ac:picMkLst>
            <pc:docMk/>
            <pc:sldMk cId="768515173" sldId="368"/>
            <ac:picMk id="243" creationId="{F05F76E8-E0F3-4DBA-8DD4-CA257E1D97EF}"/>
          </ac:picMkLst>
        </pc:picChg>
        <pc:picChg chg="add mod">
          <ac:chgData name="Catho Jacobs" userId="e679439b-12e0-4690-9b84-caf9b975203a" providerId="ADAL" clId="{873BE07C-B71E-40F0-A27A-DDE2A1AE51FA}" dt="2022-04-28T14:25:31.208" v="327" actId="1076"/>
          <ac:picMkLst>
            <pc:docMk/>
            <pc:sldMk cId="768515173" sldId="368"/>
            <ac:picMk id="244" creationId="{A24155C5-ED17-4B6F-8851-CE7432678BD6}"/>
          </ac:picMkLst>
        </pc:picChg>
        <pc:picChg chg="add mod">
          <ac:chgData name="Catho Jacobs" userId="e679439b-12e0-4690-9b84-caf9b975203a" providerId="ADAL" clId="{873BE07C-B71E-40F0-A27A-DDE2A1AE51FA}" dt="2022-04-28T14:25:24.920" v="326" actId="1076"/>
          <ac:picMkLst>
            <pc:docMk/>
            <pc:sldMk cId="768515173" sldId="368"/>
            <ac:picMk id="245" creationId="{6F1DDD0B-6BA8-4AB4-B44F-CDA30589504B}"/>
          </ac:picMkLst>
        </pc:picChg>
        <pc:picChg chg="add mod">
          <ac:chgData name="Catho Jacobs" userId="e679439b-12e0-4690-9b84-caf9b975203a" providerId="ADAL" clId="{873BE07C-B71E-40F0-A27A-DDE2A1AE51FA}" dt="2022-04-28T14:25:22.399" v="325" actId="1076"/>
          <ac:picMkLst>
            <pc:docMk/>
            <pc:sldMk cId="768515173" sldId="368"/>
            <ac:picMk id="246" creationId="{0BA476E4-F55D-4A5F-91FF-362A3DBC9305}"/>
          </ac:picMkLst>
        </pc:picChg>
        <pc:picChg chg="add mod">
          <ac:chgData name="Catho Jacobs" userId="e679439b-12e0-4690-9b84-caf9b975203a" providerId="ADAL" clId="{873BE07C-B71E-40F0-A27A-DDE2A1AE51FA}" dt="2022-04-28T14:25:20.055" v="324" actId="1076"/>
          <ac:picMkLst>
            <pc:docMk/>
            <pc:sldMk cId="768515173" sldId="368"/>
            <ac:picMk id="247" creationId="{C7C6797F-F773-4E07-B401-31A6BE2BD268}"/>
          </ac:picMkLst>
        </pc:picChg>
        <pc:picChg chg="add mod">
          <ac:chgData name="Catho Jacobs" userId="e679439b-12e0-4690-9b84-caf9b975203a" providerId="ADAL" clId="{873BE07C-B71E-40F0-A27A-DDE2A1AE51FA}" dt="2022-04-28T14:25:16.799" v="323" actId="1076"/>
          <ac:picMkLst>
            <pc:docMk/>
            <pc:sldMk cId="768515173" sldId="368"/>
            <ac:picMk id="248" creationId="{D2760C20-DA57-4362-A5B0-8A7D7E3053F9}"/>
          </ac:picMkLst>
        </pc:picChg>
        <pc:picChg chg="add mod">
          <ac:chgData name="Catho Jacobs" userId="e679439b-12e0-4690-9b84-caf9b975203a" providerId="ADAL" clId="{873BE07C-B71E-40F0-A27A-DDE2A1AE51FA}" dt="2022-04-28T14:25:13.990" v="322" actId="1076"/>
          <ac:picMkLst>
            <pc:docMk/>
            <pc:sldMk cId="768515173" sldId="368"/>
            <ac:picMk id="249" creationId="{FB350032-9D31-4513-AE99-23A98B988EE7}"/>
          </ac:picMkLst>
        </pc:picChg>
        <pc:picChg chg="add mod">
          <ac:chgData name="Catho Jacobs" userId="e679439b-12e0-4690-9b84-caf9b975203a" providerId="ADAL" clId="{873BE07C-B71E-40F0-A27A-DDE2A1AE51FA}" dt="2022-04-28T14:31:33.734" v="383" actId="1076"/>
          <ac:picMkLst>
            <pc:docMk/>
            <pc:sldMk cId="768515173" sldId="368"/>
            <ac:picMk id="250" creationId="{9FF5552B-0376-4C72-8815-5DA380BBC88F}"/>
          </ac:picMkLst>
        </pc:picChg>
        <pc:picChg chg="add mod">
          <ac:chgData name="Catho Jacobs" userId="e679439b-12e0-4690-9b84-caf9b975203a" providerId="ADAL" clId="{873BE07C-B71E-40F0-A27A-DDE2A1AE51FA}" dt="2022-04-28T14:31:36.246" v="385" actId="1076"/>
          <ac:picMkLst>
            <pc:docMk/>
            <pc:sldMk cId="768515173" sldId="368"/>
            <ac:picMk id="251" creationId="{688650C8-AECE-4116-AC75-85A2752BC2C8}"/>
          </ac:picMkLst>
        </pc:picChg>
        <pc:picChg chg="add mod">
          <ac:chgData name="Catho Jacobs" userId="e679439b-12e0-4690-9b84-caf9b975203a" providerId="ADAL" clId="{873BE07C-B71E-40F0-A27A-DDE2A1AE51FA}" dt="2022-04-28T14:31:37.694" v="387" actId="1076"/>
          <ac:picMkLst>
            <pc:docMk/>
            <pc:sldMk cId="768515173" sldId="368"/>
            <ac:picMk id="252" creationId="{9ABB7CA0-C43E-469F-841A-6C439DF149BB}"/>
          </ac:picMkLst>
        </pc:picChg>
        <pc:picChg chg="add mod">
          <ac:chgData name="Catho Jacobs" userId="e679439b-12e0-4690-9b84-caf9b975203a" providerId="ADAL" clId="{873BE07C-B71E-40F0-A27A-DDE2A1AE51FA}" dt="2022-04-28T14:31:39.077" v="389" actId="1076"/>
          <ac:picMkLst>
            <pc:docMk/>
            <pc:sldMk cId="768515173" sldId="368"/>
            <ac:picMk id="253" creationId="{8AD27822-1C77-4A6C-814F-302DC7BEFAD3}"/>
          </ac:picMkLst>
        </pc:picChg>
        <pc:picChg chg="add mod">
          <ac:chgData name="Catho Jacobs" userId="e679439b-12e0-4690-9b84-caf9b975203a" providerId="ADAL" clId="{873BE07C-B71E-40F0-A27A-DDE2A1AE51FA}" dt="2022-04-28T14:31:40.566" v="391" actId="1076"/>
          <ac:picMkLst>
            <pc:docMk/>
            <pc:sldMk cId="768515173" sldId="368"/>
            <ac:picMk id="254" creationId="{006C4C43-85D5-420D-B311-2568F2CEAB19}"/>
          </ac:picMkLst>
        </pc:picChg>
        <pc:picChg chg="add mod">
          <ac:chgData name="Catho Jacobs" userId="e679439b-12e0-4690-9b84-caf9b975203a" providerId="ADAL" clId="{873BE07C-B71E-40F0-A27A-DDE2A1AE51FA}" dt="2022-04-28T14:31:41.927" v="393" actId="1076"/>
          <ac:picMkLst>
            <pc:docMk/>
            <pc:sldMk cId="768515173" sldId="368"/>
            <ac:picMk id="255" creationId="{8E70FDD0-D7A9-45E2-A771-62A215DDB57A}"/>
          </ac:picMkLst>
        </pc:picChg>
        <pc:picChg chg="add mod">
          <ac:chgData name="Catho Jacobs" userId="e679439b-12e0-4690-9b84-caf9b975203a" providerId="ADAL" clId="{873BE07C-B71E-40F0-A27A-DDE2A1AE51FA}" dt="2022-04-28T14:31:43.224" v="395" actId="1076"/>
          <ac:picMkLst>
            <pc:docMk/>
            <pc:sldMk cId="768515173" sldId="368"/>
            <ac:picMk id="256" creationId="{9A9A1BEF-2389-4AA9-A3B9-B4665688233F}"/>
          </ac:picMkLst>
        </pc:picChg>
        <pc:picChg chg="add mod">
          <ac:chgData name="Catho Jacobs" userId="e679439b-12e0-4690-9b84-caf9b975203a" providerId="ADAL" clId="{873BE07C-B71E-40F0-A27A-DDE2A1AE51FA}" dt="2022-04-28T14:31:44.742" v="397" actId="1076"/>
          <ac:picMkLst>
            <pc:docMk/>
            <pc:sldMk cId="768515173" sldId="368"/>
            <ac:picMk id="257" creationId="{B708740C-1831-4528-9F4D-E16A8A5B94FB}"/>
          </ac:picMkLst>
        </pc:picChg>
        <pc:picChg chg="add mod">
          <ac:chgData name="Catho Jacobs" userId="e679439b-12e0-4690-9b84-caf9b975203a" providerId="ADAL" clId="{873BE07C-B71E-40F0-A27A-DDE2A1AE51FA}" dt="2022-04-28T14:31:46.705" v="399" actId="1076"/>
          <ac:picMkLst>
            <pc:docMk/>
            <pc:sldMk cId="768515173" sldId="368"/>
            <ac:picMk id="258" creationId="{993D2BF5-4FB2-4959-B66D-DC1783719675}"/>
          </ac:picMkLst>
        </pc:picChg>
        <pc:picChg chg="add mod">
          <ac:chgData name="Catho Jacobs" userId="e679439b-12e0-4690-9b84-caf9b975203a" providerId="ADAL" clId="{873BE07C-B71E-40F0-A27A-DDE2A1AE51FA}" dt="2022-04-28T14:32:08.622" v="402" actId="207"/>
          <ac:picMkLst>
            <pc:docMk/>
            <pc:sldMk cId="768515173" sldId="368"/>
            <ac:picMk id="259" creationId="{38588D71-1876-4B6C-9B16-39727850FDD6}"/>
          </ac:picMkLst>
        </pc:picChg>
        <pc:picChg chg="add mod">
          <ac:chgData name="Catho Jacobs" userId="e679439b-12e0-4690-9b84-caf9b975203a" providerId="ADAL" clId="{873BE07C-B71E-40F0-A27A-DDE2A1AE51FA}" dt="2022-04-28T14:32:08.622" v="402" actId="207"/>
          <ac:picMkLst>
            <pc:docMk/>
            <pc:sldMk cId="768515173" sldId="368"/>
            <ac:picMk id="260" creationId="{12290A3A-459D-4B8E-A5F8-7814CF07EC59}"/>
          </ac:picMkLst>
        </pc:picChg>
        <pc:picChg chg="add mod">
          <ac:chgData name="Catho Jacobs" userId="e679439b-12e0-4690-9b84-caf9b975203a" providerId="ADAL" clId="{873BE07C-B71E-40F0-A27A-DDE2A1AE51FA}" dt="2022-04-28T14:32:08.622" v="402" actId="207"/>
          <ac:picMkLst>
            <pc:docMk/>
            <pc:sldMk cId="768515173" sldId="368"/>
            <ac:picMk id="261" creationId="{17C15AE8-670D-4830-81CB-6208A814A1ED}"/>
          </ac:picMkLst>
        </pc:picChg>
        <pc:picChg chg="add mod">
          <ac:chgData name="Catho Jacobs" userId="e679439b-12e0-4690-9b84-caf9b975203a" providerId="ADAL" clId="{873BE07C-B71E-40F0-A27A-DDE2A1AE51FA}" dt="2022-04-28T14:32:08.622" v="402" actId="207"/>
          <ac:picMkLst>
            <pc:docMk/>
            <pc:sldMk cId="768515173" sldId="368"/>
            <ac:picMk id="262" creationId="{7F9E6C45-35FB-4E4D-8301-227D23151BCE}"/>
          </ac:picMkLst>
        </pc:picChg>
        <pc:picChg chg="add mod">
          <ac:chgData name="Catho Jacobs" userId="e679439b-12e0-4690-9b84-caf9b975203a" providerId="ADAL" clId="{873BE07C-B71E-40F0-A27A-DDE2A1AE51FA}" dt="2022-04-28T14:32:08.622" v="402" actId="207"/>
          <ac:picMkLst>
            <pc:docMk/>
            <pc:sldMk cId="768515173" sldId="368"/>
            <ac:picMk id="263" creationId="{D21555D4-EE37-4E7C-B7CC-526C2F03DF98}"/>
          </ac:picMkLst>
        </pc:picChg>
        <pc:picChg chg="add mod">
          <ac:chgData name="Catho Jacobs" userId="e679439b-12e0-4690-9b84-caf9b975203a" providerId="ADAL" clId="{873BE07C-B71E-40F0-A27A-DDE2A1AE51FA}" dt="2022-04-28T14:32:08.622" v="402" actId="207"/>
          <ac:picMkLst>
            <pc:docMk/>
            <pc:sldMk cId="768515173" sldId="368"/>
            <ac:picMk id="264" creationId="{F6FAC304-8F4B-4D81-A8D7-0CD53969DE6C}"/>
          </ac:picMkLst>
        </pc:picChg>
        <pc:picChg chg="add mod">
          <ac:chgData name="Catho Jacobs" userId="e679439b-12e0-4690-9b84-caf9b975203a" providerId="ADAL" clId="{873BE07C-B71E-40F0-A27A-DDE2A1AE51FA}" dt="2022-04-28T14:32:08.622" v="402" actId="207"/>
          <ac:picMkLst>
            <pc:docMk/>
            <pc:sldMk cId="768515173" sldId="368"/>
            <ac:picMk id="265" creationId="{8213C75E-E9A0-4C7A-9ED4-3B4A42536E86}"/>
          </ac:picMkLst>
        </pc:picChg>
        <pc:picChg chg="add mod">
          <ac:chgData name="Catho Jacobs" userId="e679439b-12e0-4690-9b84-caf9b975203a" providerId="ADAL" clId="{873BE07C-B71E-40F0-A27A-DDE2A1AE51FA}" dt="2022-04-28T14:32:08.622" v="402" actId="207"/>
          <ac:picMkLst>
            <pc:docMk/>
            <pc:sldMk cId="768515173" sldId="368"/>
            <ac:picMk id="266" creationId="{EE9C0981-49A2-4E37-AD4A-734AE9E4F703}"/>
          </ac:picMkLst>
        </pc:picChg>
        <pc:picChg chg="add mod">
          <ac:chgData name="Catho Jacobs" userId="e679439b-12e0-4690-9b84-caf9b975203a" providerId="ADAL" clId="{873BE07C-B71E-40F0-A27A-DDE2A1AE51FA}" dt="2022-04-28T14:32:08.622" v="402" actId="207"/>
          <ac:picMkLst>
            <pc:docMk/>
            <pc:sldMk cId="768515173" sldId="368"/>
            <ac:picMk id="267" creationId="{DFACAC25-D93F-4ED6-BD85-4E374570B7C1}"/>
          </ac:picMkLst>
        </pc:picChg>
        <pc:picChg chg="add mod">
          <ac:chgData name="Catho Jacobs" userId="e679439b-12e0-4690-9b84-caf9b975203a" providerId="ADAL" clId="{873BE07C-B71E-40F0-A27A-DDE2A1AE51FA}" dt="2022-04-28T14:32:08.622" v="402" actId="207"/>
          <ac:picMkLst>
            <pc:docMk/>
            <pc:sldMk cId="768515173" sldId="368"/>
            <ac:picMk id="268" creationId="{1BF7D33C-2EF6-4502-9ABC-D256EC8AF10D}"/>
          </ac:picMkLst>
        </pc:picChg>
        <pc:picChg chg="add mod">
          <ac:chgData name="Catho Jacobs" userId="e679439b-12e0-4690-9b84-caf9b975203a" providerId="ADAL" clId="{873BE07C-B71E-40F0-A27A-DDE2A1AE51FA}" dt="2022-04-28T14:32:08.622" v="402" actId="207"/>
          <ac:picMkLst>
            <pc:docMk/>
            <pc:sldMk cId="768515173" sldId="368"/>
            <ac:picMk id="269" creationId="{0ADFF388-F404-43AA-9C67-5644EC171DC1}"/>
          </ac:picMkLst>
        </pc:picChg>
        <pc:picChg chg="add mod">
          <ac:chgData name="Catho Jacobs" userId="e679439b-12e0-4690-9b84-caf9b975203a" providerId="ADAL" clId="{873BE07C-B71E-40F0-A27A-DDE2A1AE51FA}" dt="2022-04-28T14:32:08.622" v="402" actId="207"/>
          <ac:picMkLst>
            <pc:docMk/>
            <pc:sldMk cId="768515173" sldId="368"/>
            <ac:picMk id="270" creationId="{97D58AAB-1A5B-4054-A9D7-0641F89DD84B}"/>
          </ac:picMkLst>
        </pc:picChg>
        <pc:picChg chg="add mod">
          <ac:chgData name="Catho Jacobs" userId="e679439b-12e0-4690-9b84-caf9b975203a" providerId="ADAL" clId="{873BE07C-B71E-40F0-A27A-DDE2A1AE51FA}" dt="2022-04-28T14:32:08.622" v="402" actId="207"/>
          <ac:picMkLst>
            <pc:docMk/>
            <pc:sldMk cId="768515173" sldId="368"/>
            <ac:picMk id="271" creationId="{188F1EF5-DCDD-4D08-A8BE-35CA36586E93}"/>
          </ac:picMkLst>
        </pc:picChg>
        <pc:picChg chg="add mod">
          <ac:chgData name="Catho Jacobs" userId="e679439b-12e0-4690-9b84-caf9b975203a" providerId="ADAL" clId="{873BE07C-B71E-40F0-A27A-DDE2A1AE51FA}" dt="2022-04-28T14:32:08.622" v="402" actId="207"/>
          <ac:picMkLst>
            <pc:docMk/>
            <pc:sldMk cId="768515173" sldId="368"/>
            <ac:picMk id="272" creationId="{8B564CA1-3C2E-4BF0-8061-7F9EDCE5A2F2}"/>
          </ac:picMkLst>
        </pc:picChg>
        <pc:picChg chg="add mod">
          <ac:chgData name="Catho Jacobs" userId="e679439b-12e0-4690-9b84-caf9b975203a" providerId="ADAL" clId="{873BE07C-B71E-40F0-A27A-DDE2A1AE51FA}" dt="2022-04-28T14:32:08.622" v="402" actId="207"/>
          <ac:picMkLst>
            <pc:docMk/>
            <pc:sldMk cId="768515173" sldId="368"/>
            <ac:picMk id="273" creationId="{670B98CD-D66F-4706-90DE-786DB5AF5792}"/>
          </ac:picMkLst>
        </pc:picChg>
        <pc:picChg chg="add mod">
          <ac:chgData name="Catho Jacobs" userId="e679439b-12e0-4690-9b84-caf9b975203a" providerId="ADAL" clId="{873BE07C-B71E-40F0-A27A-DDE2A1AE51FA}" dt="2022-04-28T14:32:15.823" v="404" actId="1076"/>
          <ac:picMkLst>
            <pc:docMk/>
            <pc:sldMk cId="768515173" sldId="368"/>
            <ac:picMk id="274" creationId="{5260128F-1D83-4749-B0BE-22078F4A358B}"/>
          </ac:picMkLst>
        </pc:picChg>
        <pc:picChg chg="add mod">
          <ac:chgData name="Catho Jacobs" userId="e679439b-12e0-4690-9b84-caf9b975203a" providerId="ADAL" clId="{873BE07C-B71E-40F0-A27A-DDE2A1AE51FA}" dt="2022-04-28T14:32:15.823" v="404" actId="1076"/>
          <ac:picMkLst>
            <pc:docMk/>
            <pc:sldMk cId="768515173" sldId="368"/>
            <ac:picMk id="275" creationId="{CC7E5240-CE59-485E-BD47-32375E8F06A3}"/>
          </ac:picMkLst>
        </pc:picChg>
        <pc:picChg chg="add mod">
          <ac:chgData name="Catho Jacobs" userId="e679439b-12e0-4690-9b84-caf9b975203a" providerId="ADAL" clId="{873BE07C-B71E-40F0-A27A-DDE2A1AE51FA}" dt="2022-04-28T14:32:15.823" v="404" actId="1076"/>
          <ac:picMkLst>
            <pc:docMk/>
            <pc:sldMk cId="768515173" sldId="368"/>
            <ac:picMk id="276" creationId="{C4C5F0E3-1752-4D6E-9561-56BCD4773DB5}"/>
          </ac:picMkLst>
        </pc:picChg>
        <pc:picChg chg="add mod">
          <ac:chgData name="Catho Jacobs" userId="e679439b-12e0-4690-9b84-caf9b975203a" providerId="ADAL" clId="{873BE07C-B71E-40F0-A27A-DDE2A1AE51FA}" dt="2022-04-28T14:32:15.823" v="404" actId="1076"/>
          <ac:picMkLst>
            <pc:docMk/>
            <pc:sldMk cId="768515173" sldId="368"/>
            <ac:picMk id="277" creationId="{AF25FDF8-0303-4465-BCFE-BC0C34CAD99D}"/>
          </ac:picMkLst>
        </pc:picChg>
        <pc:picChg chg="add mod">
          <ac:chgData name="Catho Jacobs" userId="e679439b-12e0-4690-9b84-caf9b975203a" providerId="ADAL" clId="{873BE07C-B71E-40F0-A27A-DDE2A1AE51FA}" dt="2022-04-28T14:32:15.823" v="404" actId="1076"/>
          <ac:picMkLst>
            <pc:docMk/>
            <pc:sldMk cId="768515173" sldId="368"/>
            <ac:picMk id="278" creationId="{D2DA75B9-2BFE-4B57-B532-294CCD1DB12A}"/>
          </ac:picMkLst>
        </pc:picChg>
        <pc:picChg chg="add mod">
          <ac:chgData name="Catho Jacobs" userId="e679439b-12e0-4690-9b84-caf9b975203a" providerId="ADAL" clId="{873BE07C-B71E-40F0-A27A-DDE2A1AE51FA}" dt="2022-04-28T14:32:15.823" v="404" actId="1076"/>
          <ac:picMkLst>
            <pc:docMk/>
            <pc:sldMk cId="768515173" sldId="368"/>
            <ac:picMk id="279" creationId="{54F7023C-7BAE-47E7-B587-FBEE62D65160}"/>
          </ac:picMkLst>
        </pc:picChg>
        <pc:picChg chg="add mod">
          <ac:chgData name="Catho Jacobs" userId="e679439b-12e0-4690-9b84-caf9b975203a" providerId="ADAL" clId="{873BE07C-B71E-40F0-A27A-DDE2A1AE51FA}" dt="2022-04-28T14:32:15.823" v="404" actId="1076"/>
          <ac:picMkLst>
            <pc:docMk/>
            <pc:sldMk cId="768515173" sldId="368"/>
            <ac:picMk id="280" creationId="{D71FE652-7242-4C72-9DC7-9952975856A3}"/>
          </ac:picMkLst>
        </pc:picChg>
        <pc:picChg chg="add mod">
          <ac:chgData name="Catho Jacobs" userId="e679439b-12e0-4690-9b84-caf9b975203a" providerId="ADAL" clId="{873BE07C-B71E-40F0-A27A-DDE2A1AE51FA}" dt="2022-04-28T14:32:15.823" v="404" actId="1076"/>
          <ac:picMkLst>
            <pc:docMk/>
            <pc:sldMk cId="768515173" sldId="368"/>
            <ac:picMk id="281" creationId="{46CA943F-B5B8-4C88-B984-9C0E3A0100C4}"/>
          </ac:picMkLst>
        </pc:picChg>
        <pc:picChg chg="add mod">
          <ac:chgData name="Catho Jacobs" userId="e679439b-12e0-4690-9b84-caf9b975203a" providerId="ADAL" clId="{873BE07C-B71E-40F0-A27A-DDE2A1AE51FA}" dt="2022-04-28T14:32:15.823" v="404" actId="1076"/>
          <ac:picMkLst>
            <pc:docMk/>
            <pc:sldMk cId="768515173" sldId="368"/>
            <ac:picMk id="282" creationId="{8829544D-BB71-46F5-B929-3CD63FAB0745}"/>
          </ac:picMkLst>
        </pc:picChg>
        <pc:picChg chg="add mod">
          <ac:chgData name="Catho Jacobs" userId="e679439b-12e0-4690-9b84-caf9b975203a" providerId="ADAL" clId="{873BE07C-B71E-40F0-A27A-DDE2A1AE51FA}" dt="2022-04-28T14:32:15.823" v="404" actId="1076"/>
          <ac:picMkLst>
            <pc:docMk/>
            <pc:sldMk cId="768515173" sldId="368"/>
            <ac:picMk id="283" creationId="{9A35E667-8C12-48E2-89E9-1DAD5EBADF1D}"/>
          </ac:picMkLst>
        </pc:picChg>
        <pc:picChg chg="add mod">
          <ac:chgData name="Catho Jacobs" userId="e679439b-12e0-4690-9b84-caf9b975203a" providerId="ADAL" clId="{873BE07C-B71E-40F0-A27A-DDE2A1AE51FA}" dt="2022-04-28T14:32:15.823" v="404" actId="1076"/>
          <ac:picMkLst>
            <pc:docMk/>
            <pc:sldMk cId="768515173" sldId="368"/>
            <ac:picMk id="284" creationId="{65F492CF-FE81-4CB6-B498-FFF1E24B92D2}"/>
          </ac:picMkLst>
        </pc:picChg>
        <pc:picChg chg="add mod">
          <ac:chgData name="Catho Jacobs" userId="e679439b-12e0-4690-9b84-caf9b975203a" providerId="ADAL" clId="{873BE07C-B71E-40F0-A27A-DDE2A1AE51FA}" dt="2022-04-28T14:32:15.823" v="404" actId="1076"/>
          <ac:picMkLst>
            <pc:docMk/>
            <pc:sldMk cId="768515173" sldId="368"/>
            <ac:picMk id="285" creationId="{36875353-B99B-40D1-BC8D-EC79DC37DC50}"/>
          </ac:picMkLst>
        </pc:picChg>
        <pc:picChg chg="add mod">
          <ac:chgData name="Catho Jacobs" userId="e679439b-12e0-4690-9b84-caf9b975203a" providerId="ADAL" clId="{873BE07C-B71E-40F0-A27A-DDE2A1AE51FA}" dt="2022-04-28T14:32:15.823" v="404" actId="1076"/>
          <ac:picMkLst>
            <pc:docMk/>
            <pc:sldMk cId="768515173" sldId="368"/>
            <ac:picMk id="286" creationId="{F68FAAB5-C8C9-43F5-9ED2-34ADA44CFBEA}"/>
          </ac:picMkLst>
        </pc:picChg>
        <pc:picChg chg="add mod">
          <ac:chgData name="Catho Jacobs" userId="e679439b-12e0-4690-9b84-caf9b975203a" providerId="ADAL" clId="{873BE07C-B71E-40F0-A27A-DDE2A1AE51FA}" dt="2022-04-28T14:32:15.823" v="404" actId="1076"/>
          <ac:picMkLst>
            <pc:docMk/>
            <pc:sldMk cId="768515173" sldId="368"/>
            <ac:picMk id="287" creationId="{07B60E54-55F8-4EB0-A0A2-A735732D02F3}"/>
          </ac:picMkLst>
        </pc:picChg>
        <pc:picChg chg="add mod">
          <ac:chgData name="Catho Jacobs" userId="e679439b-12e0-4690-9b84-caf9b975203a" providerId="ADAL" clId="{873BE07C-B71E-40F0-A27A-DDE2A1AE51FA}" dt="2022-04-28T14:32:15.823" v="404" actId="1076"/>
          <ac:picMkLst>
            <pc:docMk/>
            <pc:sldMk cId="768515173" sldId="368"/>
            <ac:picMk id="288" creationId="{0E177003-A7B9-45AB-AD01-EB61FB04D560}"/>
          </ac:picMkLst>
        </pc:picChg>
      </pc:sldChg>
      <pc:sldChg chg="add">
        <pc:chgData name="Catho Jacobs" userId="e679439b-12e0-4690-9b84-caf9b975203a" providerId="ADAL" clId="{873BE07C-B71E-40F0-A27A-DDE2A1AE51FA}" dt="2022-04-28T14:37:05.570" v="406"/>
        <pc:sldMkLst>
          <pc:docMk/>
          <pc:sldMk cId="3174388998"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l-BE" dirty="0"/>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2980C57E-7C7C-400F-9105-CEE9C44517C3}" type="datetimeFigureOut">
              <a:rPr lang="nl-BE" smtClean="0"/>
              <a:t>19/04/2023</a:t>
            </a:fld>
            <a:endParaRPr lang="nl-BE" dirty="0"/>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nl-BE" dirty="0"/>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nl-BE" dirty="0"/>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1CB7C2B2-39E1-4F40-8F3C-548A652D6C8C}" type="slidenum">
              <a:rPr lang="nl-BE" smtClean="0"/>
              <a:t>‹#›</a:t>
            </a:fld>
            <a:endParaRPr lang="nl-BE" dirty="0"/>
          </a:p>
        </p:txBody>
      </p:sp>
    </p:spTree>
    <p:extLst>
      <p:ext uri="{BB962C8B-B14F-4D97-AF65-F5344CB8AC3E}">
        <p14:creationId xmlns:p14="http://schemas.microsoft.com/office/powerpoint/2010/main" val="367445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Tx/>
              <a:buChar char="-"/>
            </a:pPr>
            <a:endParaRPr lang="en-US" dirty="0"/>
          </a:p>
          <a:p>
            <a:pPr marL="1085850" lvl="2" indent="-171450">
              <a:buFontTx/>
              <a:buChar char="-"/>
            </a:pPr>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1</a:t>
            </a:fld>
            <a:endParaRPr lang="nl-BE" dirty="0"/>
          </a:p>
        </p:txBody>
      </p:sp>
    </p:spTree>
    <p:extLst>
      <p:ext uri="{BB962C8B-B14F-4D97-AF65-F5344CB8AC3E}">
        <p14:creationId xmlns:p14="http://schemas.microsoft.com/office/powerpoint/2010/main" val="199400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5A1D1-F7FB-4715-8BDF-3111B602877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42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5A1D1-F7FB-4715-8BDF-3111B602877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71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13</a:t>
            </a:fld>
            <a:endParaRPr lang="nl-BE" dirty="0"/>
          </a:p>
        </p:txBody>
      </p:sp>
    </p:spTree>
    <p:extLst>
      <p:ext uri="{BB962C8B-B14F-4D97-AF65-F5344CB8AC3E}">
        <p14:creationId xmlns:p14="http://schemas.microsoft.com/office/powerpoint/2010/main" val="344212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5A1D1-F7FB-4715-8BDF-3111B602877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63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454590-C9D0-46C3-B99A-081FF455060F}" type="datetimeFigureOut">
              <a:rPr lang="en-GB" smtClean="0"/>
              <a:t>19/04/2023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B1987B-ADF8-4AF4-A4CB-6EAE02F41FB3}" type="slidenum">
              <a:rPr lang="en-GB" smtClean="0"/>
              <a:t>‹#›</a:t>
            </a:fld>
            <a:endParaRPr lang="en-GB" dirty="0"/>
          </a:p>
        </p:txBody>
      </p:sp>
    </p:spTree>
    <p:extLst>
      <p:ext uri="{BB962C8B-B14F-4D97-AF65-F5344CB8AC3E}">
        <p14:creationId xmlns:p14="http://schemas.microsoft.com/office/powerpoint/2010/main" val="90566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454590-C9D0-46C3-B99A-081FF455060F}" type="datetimeFigureOut">
              <a:rPr lang="en-GB" smtClean="0"/>
              <a:t>19/04/2023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B1987B-ADF8-4AF4-A4CB-6EAE02F41FB3}" type="slidenum">
              <a:rPr lang="en-GB" smtClean="0"/>
              <a:t>‹#›</a:t>
            </a:fld>
            <a:endParaRPr lang="en-GB" dirty="0"/>
          </a:p>
        </p:txBody>
      </p:sp>
    </p:spTree>
    <p:extLst>
      <p:ext uri="{BB962C8B-B14F-4D97-AF65-F5344CB8AC3E}">
        <p14:creationId xmlns:p14="http://schemas.microsoft.com/office/powerpoint/2010/main" val="54926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454590-C9D0-46C3-B99A-081FF455060F}" type="datetimeFigureOut">
              <a:rPr lang="en-GB" smtClean="0"/>
              <a:t>19/04/2023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B1987B-ADF8-4AF4-A4CB-6EAE02F41FB3}" type="slidenum">
              <a:rPr lang="en-GB" smtClean="0"/>
              <a:t>‹#›</a:t>
            </a:fld>
            <a:endParaRPr lang="en-GB" dirty="0"/>
          </a:p>
        </p:txBody>
      </p:sp>
    </p:spTree>
    <p:extLst>
      <p:ext uri="{BB962C8B-B14F-4D97-AF65-F5344CB8AC3E}">
        <p14:creationId xmlns:p14="http://schemas.microsoft.com/office/powerpoint/2010/main" val="46270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nl-B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FD69DE47-AE62-46AD-B85B-A30C29CCCAA3}" type="datetimeFigureOut">
              <a:rPr lang="nl-BE" smtClean="0"/>
              <a:t>19/04/2023</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378264AC-356F-4C94-9918-DA79309DF476}" type="slidenum">
              <a:rPr lang="nl-BE" smtClean="0"/>
              <a:t>‹#›</a:t>
            </a:fld>
            <a:endParaRPr lang="nl-BE" dirty="0"/>
          </a:p>
        </p:txBody>
      </p:sp>
    </p:spTree>
    <p:extLst>
      <p:ext uri="{BB962C8B-B14F-4D97-AF65-F5344CB8AC3E}">
        <p14:creationId xmlns:p14="http://schemas.microsoft.com/office/powerpoint/2010/main" val="4253916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FD69DE47-AE62-46AD-B85B-A30C29CCCAA3}" type="datetimeFigureOut">
              <a:rPr lang="nl-BE" smtClean="0"/>
              <a:t>19/04/2023</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378264AC-356F-4C94-9918-DA79309DF476}" type="slidenum">
              <a:rPr lang="nl-BE" smtClean="0"/>
              <a:t>‹#›</a:t>
            </a:fld>
            <a:endParaRPr lang="nl-BE" dirty="0"/>
          </a:p>
        </p:txBody>
      </p:sp>
    </p:spTree>
    <p:extLst>
      <p:ext uri="{BB962C8B-B14F-4D97-AF65-F5344CB8AC3E}">
        <p14:creationId xmlns:p14="http://schemas.microsoft.com/office/powerpoint/2010/main" val="412737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nl-BE"/>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69DE47-AE62-46AD-B85B-A30C29CCCAA3}" type="datetimeFigureOut">
              <a:rPr lang="nl-BE" smtClean="0"/>
              <a:t>19/04/2023</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378264AC-356F-4C94-9918-DA79309DF476}" type="slidenum">
              <a:rPr lang="nl-BE" smtClean="0"/>
              <a:t>‹#›</a:t>
            </a:fld>
            <a:endParaRPr lang="nl-BE" dirty="0"/>
          </a:p>
        </p:txBody>
      </p:sp>
    </p:spTree>
    <p:extLst>
      <p:ext uri="{BB962C8B-B14F-4D97-AF65-F5344CB8AC3E}">
        <p14:creationId xmlns:p14="http://schemas.microsoft.com/office/powerpoint/2010/main" val="1613956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FD69DE47-AE62-46AD-B85B-A30C29CCCAA3}" type="datetimeFigureOut">
              <a:rPr lang="nl-BE" smtClean="0"/>
              <a:t>19/04/2023</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378264AC-356F-4C94-9918-DA79309DF476}" type="slidenum">
              <a:rPr lang="nl-BE" smtClean="0"/>
              <a:t>‹#›</a:t>
            </a:fld>
            <a:endParaRPr lang="nl-BE" dirty="0"/>
          </a:p>
        </p:txBody>
      </p:sp>
    </p:spTree>
    <p:extLst>
      <p:ext uri="{BB962C8B-B14F-4D97-AF65-F5344CB8AC3E}">
        <p14:creationId xmlns:p14="http://schemas.microsoft.com/office/powerpoint/2010/main" val="382977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nl-BE"/>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FD69DE47-AE62-46AD-B85B-A30C29CCCAA3}" type="datetimeFigureOut">
              <a:rPr lang="nl-BE" smtClean="0"/>
              <a:t>19/04/2023</a:t>
            </a:fld>
            <a:endParaRPr lang="nl-BE" dirty="0"/>
          </a:p>
        </p:txBody>
      </p:sp>
      <p:sp>
        <p:nvSpPr>
          <p:cNvPr id="8" name="Footer Placeholder 7"/>
          <p:cNvSpPr>
            <a:spLocks noGrp="1"/>
          </p:cNvSpPr>
          <p:nvPr>
            <p:ph type="ftr" sz="quarter" idx="11"/>
          </p:nvPr>
        </p:nvSpPr>
        <p:spPr/>
        <p:txBody>
          <a:bodyPr/>
          <a:lstStyle/>
          <a:p>
            <a:endParaRPr lang="nl-BE" dirty="0"/>
          </a:p>
        </p:txBody>
      </p:sp>
      <p:sp>
        <p:nvSpPr>
          <p:cNvPr id="9" name="Slide Number Placeholder 8"/>
          <p:cNvSpPr>
            <a:spLocks noGrp="1"/>
          </p:cNvSpPr>
          <p:nvPr>
            <p:ph type="sldNum" sz="quarter" idx="12"/>
          </p:nvPr>
        </p:nvSpPr>
        <p:spPr/>
        <p:txBody>
          <a:bodyPr/>
          <a:lstStyle/>
          <a:p>
            <a:fld id="{378264AC-356F-4C94-9918-DA79309DF476}" type="slidenum">
              <a:rPr lang="nl-BE" smtClean="0"/>
              <a:t>‹#›</a:t>
            </a:fld>
            <a:endParaRPr lang="nl-BE" dirty="0"/>
          </a:p>
        </p:txBody>
      </p:sp>
    </p:spTree>
    <p:extLst>
      <p:ext uri="{BB962C8B-B14F-4D97-AF65-F5344CB8AC3E}">
        <p14:creationId xmlns:p14="http://schemas.microsoft.com/office/powerpoint/2010/main" val="2908881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FD69DE47-AE62-46AD-B85B-A30C29CCCAA3}" type="datetimeFigureOut">
              <a:rPr lang="nl-BE" smtClean="0"/>
              <a:t>19/04/2023</a:t>
            </a:fld>
            <a:endParaRPr lang="nl-BE" dirty="0"/>
          </a:p>
        </p:txBody>
      </p:sp>
      <p:sp>
        <p:nvSpPr>
          <p:cNvPr id="4" name="Footer Placeholder 3"/>
          <p:cNvSpPr>
            <a:spLocks noGrp="1"/>
          </p:cNvSpPr>
          <p:nvPr>
            <p:ph type="ftr" sz="quarter" idx="11"/>
          </p:nvPr>
        </p:nvSpPr>
        <p:spPr/>
        <p:txBody>
          <a:bodyPr/>
          <a:lstStyle/>
          <a:p>
            <a:endParaRPr lang="nl-BE" dirty="0"/>
          </a:p>
        </p:txBody>
      </p:sp>
      <p:sp>
        <p:nvSpPr>
          <p:cNvPr id="5" name="Slide Number Placeholder 4"/>
          <p:cNvSpPr>
            <a:spLocks noGrp="1"/>
          </p:cNvSpPr>
          <p:nvPr>
            <p:ph type="sldNum" sz="quarter" idx="12"/>
          </p:nvPr>
        </p:nvSpPr>
        <p:spPr/>
        <p:txBody>
          <a:bodyPr/>
          <a:lstStyle/>
          <a:p>
            <a:fld id="{378264AC-356F-4C94-9918-DA79309DF476}" type="slidenum">
              <a:rPr lang="nl-BE" smtClean="0"/>
              <a:t>‹#›</a:t>
            </a:fld>
            <a:endParaRPr lang="nl-BE" dirty="0"/>
          </a:p>
        </p:txBody>
      </p:sp>
    </p:spTree>
    <p:extLst>
      <p:ext uri="{BB962C8B-B14F-4D97-AF65-F5344CB8AC3E}">
        <p14:creationId xmlns:p14="http://schemas.microsoft.com/office/powerpoint/2010/main" val="886626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9DE47-AE62-46AD-B85B-A30C29CCCAA3}" type="datetimeFigureOut">
              <a:rPr lang="nl-BE" smtClean="0"/>
              <a:t>19/04/2023</a:t>
            </a:fld>
            <a:endParaRPr lang="nl-BE" dirty="0"/>
          </a:p>
        </p:txBody>
      </p:sp>
      <p:sp>
        <p:nvSpPr>
          <p:cNvPr id="3" name="Footer Placeholder 2"/>
          <p:cNvSpPr>
            <a:spLocks noGrp="1"/>
          </p:cNvSpPr>
          <p:nvPr>
            <p:ph type="ftr" sz="quarter" idx="11"/>
          </p:nvPr>
        </p:nvSpPr>
        <p:spPr/>
        <p:txBody>
          <a:bodyPr/>
          <a:lstStyle/>
          <a:p>
            <a:endParaRPr lang="nl-BE" dirty="0"/>
          </a:p>
        </p:txBody>
      </p:sp>
      <p:sp>
        <p:nvSpPr>
          <p:cNvPr id="4" name="Slide Number Placeholder 3"/>
          <p:cNvSpPr>
            <a:spLocks noGrp="1"/>
          </p:cNvSpPr>
          <p:nvPr>
            <p:ph type="sldNum" sz="quarter" idx="12"/>
          </p:nvPr>
        </p:nvSpPr>
        <p:spPr/>
        <p:txBody>
          <a:bodyPr/>
          <a:lstStyle/>
          <a:p>
            <a:fld id="{378264AC-356F-4C94-9918-DA79309DF476}" type="slidenum">
              <a:rPr lang="nl-BE" smtClean="0"/>
              <a:t>‹#›</a:t>
            </a:fld>
            <a:endParaRPr lang="nl-BE" dirty="0"/>
          </a:p>
        </p:txBody>
      </p:sp>
    </p:spTree>
    <p:extLst>
      <p:ext uri="{BB962C8B-B14F-4D97-AF65-F5344CB8AC3E}">
        <p14:creationId xmlns:p14="http://schemas.microsoft.com/office/powerpoint/2010/main" val="398864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BE"/>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D69DE47-AE62-46AD-B85B-A30C29CCCAA3}" type="datetimeFigureOut">
              <a:rPr lang="nl-BE" smtClean="0"/>
              <a:t>19/04/2023</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378264AC-356F-4C94-9918-DA79309DF476}" type="slidenum">
              <a:rPr lang="nl-BE" smtClean="0"/>
              <a:t>‹#›</a:t>
            </a:fld>
            <a:endParaRPr lang="nl-BE" dirty="0"/>
          </a:p>
        </p:txBody>
      </p:sp>
    </p:spTree>
    <p:extLst>
      <p:ext uri="{BB962C8B-B14F-4D97-AF65-F5344CB8AC3E}">
        <p14:creationId xmlns:p14="http://schemas.microsoft.com/office/powerpoint/2010/main" val="236041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454590-C9D0-46C3-B99A-081FF455060F}" type="datetimeFigureOut">
              <a:rPr lang="en-GB" smtClean="0"/>
              <a:t>19/04/2023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B1987B-ADF8-4AF4-A4CB-6EAE02F41FB3}" type="slidenum">
              <a:rPr lang="en-GB" smtClean="0"/>
              <a:t>‹#›</a:t>
            </a:fld>
            <a:endParaRPr lang="en-GB" dirty="0"/>
          </a:p>
        </p:txBody>
      </p:sp>
    </p:spTree>
    <p:extLst>
      <p:ext uri="{BB962C8B-B14F-4D97-AF65-F5344CB8AC3E}">
        <p14:creationId xmlns:p14="http://schemas.microsoft.com/office/powerpoint/2010/main" val="4017956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BE"/>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D69DE47-AE62-46AD-B85B-A30C29CCCAA3}" type="datetimeFigureOut">
              <a:rPr lang="nl-BE" smtClean="0"/>
              <a:t>19/04/2023</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378264AC-356F-4C94-9918-DA79309DF476}" type="slidenum">
              <a:rPr lang="nl-BE" smtClean="0"/>
              <a:t>‹#›</a:t>
            </a:fld>
            <a:endParaRPr lang="nl-BE" dirty="0"/>
          </a:p>
        </p:txBody>
      </p:sp>
    </p:spTree>
    <p:extLst>
      <p:ext uri="{BB962C8B-B14F-4D97-AF65-F5344CB8AC3E}">
        <p14:creationId xmlns:p14="http://schemas.microsoft.com/office/powerpoint/2010/main" val="1357636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FD69DE47-AE62-46AD-B85B-A30C29CCCAA3}" type="datetimeFigureOut">
              <a:rPr lang="nl-BE" smtClean="0"/>
              <a:t>19/04/2023</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378264AC-356F-4C94-9918-DA79309DF476}" type="slidenum">
              <a:rPr lang="nl-BE" smtClean="0"/>
              <a:t>‹#›</a:t>
            </a:fld>
            <a:endParaRPr lang="nl-BE" dirty="0"/>
          </a:p>
        </p:txBody>
      </p:sp>
    </p:spTree>
    <p:extLst>
      <p:ext uri="{BB962C8B-B14F-4D97-AF65-F5344CB8AC3E}">
        <p14:creationId xmlns:p14="http://schemas.microsoft.com/office/powerpoint/2010/main" val="252874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FD69DE47-AE62-46AD-B85B-A30C29CCCAA3}" type="datetimeFigureOut">
              <a:rPr lang="nl-BE" smtClean="0"/>
              <a:t>19/04/2023</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378264AC-356F-4C94-9918-DA79309DF476}" type="slidenum">
              <a:rPr lang="nl-BE" smtClean="0"/>
              <a:t>‹#›</a:t>
            </a:fld>
            <a:endParaRPr lang="nl-BE" dirty="0"/>
          </a:p>
        </p:txBody>
      </p:sp>
    </p:spTree>
    <p:extLst>
      <p:ext uri="{BB962C8B-B14F-4D97-AF65-F5344CB8AC3E}">
        <p14:creationId xmlns:p14="http://schemas.microsoft.com/office/powerpoint/2010/main" val="1703426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lang="nl-BE" dirty="0"/>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endParaRPr lang="nl-BE" dirty="0">
              <a:solidFill>
                <a:srgbClr val="00407A"/>
              </a:solidFill>
            </a:endParaRPr>
          </a:p>
        </p:txBody>
      </p:sp>
      <p:sp>
        <p:nvSpPr>
          <p:cNvPr id="4" name="Tijdelijke aanduiding voor voettekst 3"/>
          <p:cNvSpPr>
            <a:spLocks noGrp="1"/>
          </p:cNvSpPr>
          <p:nvPr>
            <p:ph type="ftr" sz="quarter" idx="11"/>
          </p:nvPr>
        </p:nvSpPr>
        <p:spPr/>
        <p:txBody>
          <a:bodyPr/>
          <a:lstStyle/>
          <a:p>
            <a:r>
              <a:rPr lang="nl-BE" dirty="0">
                <a:solidFill>
                  <a:srgbClr val="00407A"/>
                </a:solidFill>
              </a:rPr>
              <a:t>Educational development unit</a:t>
            </a:r>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solidFill>
                  <a:srgbClr val="00407A"/>
                </a:solidFill>
              </a:rPr>
              <a:pPr/>
              <a:t>‹#›</a:t>
            </a:fld>
            <a:endParaRPr lang="nl-BE" dirty="0">
              <a:solidFill>
                <a:srgbClr val="00407A"/>
              </a:solidFill>
            </a:endParaRPr>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lang="nl-NL" dirty="0" smtClean="0"/>
            </a:lvl1pPr>
            <a:lvl2pPr>
              <a:defRPr lang="nl-NL" dirty="0" smtClean="0"/>
            </a:lvl2pPr>
            <a:lvl3pPr>
              <a:defRPr lang="nl-NL" dirty="0" smtClean="0"/>
            </a:lvl3pPr>
            <a:lvl4pPr>
              <a:defRPr lang="nl-NL" dirty="0" smtClean="0"/>
            </a:lvl4pPr>
            <a:lvl5pPr>
              <a:defRPr lang="nl-BE" dirty="0"/>
            </a:lvl5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99972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454590-C9D0-46C3-B99A-081FF455060F}" type="datetimeFigureOut">
              <a:rPr lang="en-GB" smtClean="0"/>
              <a:t>19/04/2023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B1987B-ADF8-4AF4-A4CB-6EAE02F41FB3}" type="slidenum">
              <a:rPr lang="en-GB" smtClean="0"/>
              <a:t>‹#›</a:t>
            </a:fld>
            <a:endParaRPr lang="en-GB" dirty="0"/>
          </a:p>
        </p:txBody>
      </p:sp>
    </p:spTree>
    <p:extLst>
      <p:ext uri="{BB962C8B-B14F-4D97-AF65-F5344CB8AC3E}">
        <p14:creationId xmlns:p14="http://schemas.microsoft.com/office/powerpoint/2010/main" val="253743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454590-C9D0-46C3-B99A-081FF455060F}" type="datetimeFigureOut">
              <a:rPr lang="en-GB" smtClean="0"/>
              <a:t>19/04/2023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B1987B-ADF8-4AF4-A4CB-6EAE02F41FB3}" type="slidenum">
              <a:rPr lang="en-GB" smtClean="0"/>
              <a:t>‹#›</a:t>
            </a:fld>
            <a:endParaRPr lang="en-GB" dirty="0"/>
          </a:p>
        </p:txBody>
      </p:sp>
    </p:spTree>
    <p:extLst>
      <p:ext uri="{BB962C8B-B14F-4D97-AF65-F5344CB8AC3E}">
        <p14:creationId xmlns:p14="http://schemas.microsoft.com/office/powerpoint/2010/main" val="181974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454590-C9D0-46C3-B99A-081FF455060F}" type="datetimeFigureOut">
              <a:rPr lang="en-GB" smtClean="0"/>
              <a:t>19/04/2023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3B1987B-ADF8-4AF4-A4CB-6EAE02F41FB3}" type="slidenum">
              <a:rPr lang="en-GB" smtClean="0"/>
              <a:t>‹#›</a:t>
            </a:fld>
            <a:endParaRPr lang="en-GB" dirty="0"/>
          </a:p>
        </p:txBody>
      </p:sp>
    </p:spTree>
    <p:extLst>
      <p:ext uri="{BB962C8B-B14F-4D97-AF65-F5344CB8AC3E}">
        <p14:creationId xmlns:p14="http://schemas.microsoft.com/office/powerpoint/2010/main" val="303182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454590-C9D0-46C3-B99A-081FF455060F}" type="datetimeFigureOut">
              <a:rPr lang="en-GB" smtClean="0"/>
              <a:t>19/04/2023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3B1987B-ADF8-4AF4-A4CB-6EAE02F41FB3}" type="slidenum">
              <a:rPr lang="en-GB" smtClean="0"/>
              <a:t>‹#›</a:t>
            </a:fld>
            <a:endParaRPr lang="en-GB" dirty="0"/>
          </a:p>
        </p:txBody>
      </p:sp>
    </p:spTree>
    <p:extLst>
      <p:ext uri="{BB962C8B-B14F-4D97-AF65-F5344CB8AC3E}">
        <p14:creationId xmlns:p14="http://schemas.microsoft.com/office/powerpoint/2010/main" val="257945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54590-C9D0-46C3-B99A-081FF455060F}" type="datetimeFigureOut">
              <a:rPr lang="en-GB" smtClean="0"/>
              <a:t>19/04/2023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3B1987B-ADF8-4AF4-A4CB-6EAE02F41FB3}" type="slidenum">
              <a:rPr lang="en-GB" smtClean="0"/>
              <a:t>‹#›</a:t>
            </a:fld>
            <a:endParaRPr lang="en-GB" dirty="0"/>
          </a:p>
        </p:txBody>
      </p:sp>
    </p:spTree>
    <p:extLst>
      <p:ext uri="{BB962C8B-B14F-4D97-AF65-F5344CB8AC3E}">
        <p14:creationId xmlns:p14="http://schemas.microsoft.com/office/powerpoint/2010/main" val="151948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454590-C9D0-46C3-B99A-081FF455060F}" type="datetimeFigureOut">
              <a:rPr lang="en-GB" smtClean="0"/>
              <a:t>19/04/2023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B1987B-ADF8-4AF4-A4CB-6EAE02F41FB3}" type="slidenum">
              <a:rPr lang="en-GB" smtClean="0"/>
              <a:t>‹#›</a:t>
            </a:fld>
            <a:endParaRPr lang="en-GB" dirty="0"/>
          </a:p>
        </p:txBody>
      </p:sp>
    </p:spTree>
    <p:extLst>
      <p:ext uri="{BB962C8B-B14F-4D97-AF65-F5344CB8AC3E}">
        <p14:creationId xmlns:p14="http://schemas.microsoft.com/office/powerpoint/2010/main" val="384794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454590-C9D0-46C3-B99A-081FF455060F}" type="datetimeFigureOut">
              <a:rPr lang="en-GB" smtClean="0"/>
              <a:t>19/04/2023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B1987B-ADF8-4AF4-A4CB-6EAE02F41FB3}" type="slidenum">
              <a:rPr lang="en-GB" smtClean="0"/>
              <a:t>‹#›</a:t>
            </a:fld>
            <a:endParaRPr lang="en-GB" dirty="0"/>
          </a:p>
        </p:txBody>
      </p:sp>
    </p:spTree>
    <p:extLst>
      <p:ext uri="{BB962C8B-B14F-4D97-AF65-F5344CB8AC3E}">
        <p14:creationId xmlns:p14="http://schemas.microsoft.com/office/powerpoint/2010/main" val="7226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54590-C9D0-46C3-B99A-081FF455060F}" type="datetimeFigureOut">
              <a:rPr lang="en-GB" smtClean="0"/>
              <a:t>19/04/2023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1987B-ADF8-4AF4-A4CB-6EAE02F41FB3}" type="slidenum">
              <a:rPr lang="en-GB" smtClean="0"/>
              <a:t>‹#›</a:t>
            </a:fld>
            <a:endParaRPr lang="en-GB" dirty="0"/>
          </a:p>
        </p:txBody>
      </p:sp>
    </p:spTree>
    <p:extLst>
      <p:ext uri="{BB962C8B-B14F-4D97-AF65-F5344CB8AC3E}">
        <p14:creationId xmlns:p14="http://schemas.microsoft.com/office/powerpoint/2010/main" val="2468526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69DE47-AE62-46AD-B85B-A30C29CCCAA3}" type="datetimeFigureOut">
              <a:rPr lang="nl-BE" smtClean="0"/>
              <a:t>19/04/2023</a:t>
            </a:fld>
            <a:endParaRPr lang="nl-B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8264AC-356F-4C94-9918-DA79309DF476}" type="slidenum">
              <a:rPr lang="nl-BE" smtClean="0"/>
              <a:t>‹#›</a:t>
            </a:fld>
            <a:endParaRPr lang="nl-BE" dirty="0"/>
          </a:p>
        </p:txBody>
      </p:sp>
    </p:spTree>
    <p:extLst>
      <p:ext uri="{BB962C8B-B14F-4D97-AF65-F5344CB8AC3E}">
        <p14:creationId xmlns:p14="http://schemas.microsoft.com/office/powerpoint/2010/main" val="1488373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2.png"/><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1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1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9.pn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9C27FD13-CE15-405D-A79E-8FFC46B82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7" name="Picture 6">
            <a:extLst>
              <a:ext uri="{FF2B5EF4-FFF2-40B4-BE49-F238E27FC236}">
                <a16:creationId xmlns:a16="http://schemas.microsoft.com/office/drawing/2014/main" id="{A4C82912-9CB6-B959-452E-773F032BA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6" y="6588986"/>
            <a:ext cx="4231662" cy="250908"/>
          </a:xfrm>
          <a:prstGeom prst="rect">
            <a:avLst/>
          </a:prstGeom>
        </p:spPr>
      </p:pic>
      <p:pic>
        <p:nvPicPr>
          <p:cNvPr id="8" name="Picture 7" descr="Logo&#10;&#10;Description automatically generated">
            <a:extLst>
              <a:ext uri="{FF2B5EF4-FFF2-40B4-BE49-F238E27FC236}">
                <a16:creationId xmlns:a16="http://schemas.microsoft.com/office/drawing/2014/main" id="{19AC3147-140E-F6B9-7B5B-3F99F2468D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1CF98BF9-2C6D-994A-1C0A-3E9EEEF292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10" name="Picture 9">
            <a:extLst>
              <a:ext uri="{FF2B5EF4-FFF2-40B4-BE49-F238E27FC236}">
                <a16:creationId xmlns:a16="http://schemas.microsoft.com/office/drawing/2014/main" id="{A9C62D11-FEF5-CC65-0E9B-7F768F4AA5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11" name="Picture 10">
            <a:extLst>
              <a:ext uri="{FF2B5EF4-FFF2-40B4-BE49-F238E27FC236}">
                <a16:creationId xmlns:a16="http://schemas.microsoft.com/office/drawing/2014/main" id="{8538A6EB-0B77-0A07-C543-375013A494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8FDA19CB-02EF-33FE-DE95-58A7C49817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13" name="Picture 12" descr="Logo, company name&#10;&#10;Description automatically generated">
            <a:extLst>
              <a:ext uri="{FF2B5EF4-FFF2-40B4-BE49-F238E27FC236}">
                <a16:creationId xmlns:a16="http://schemas.microsoft.com/office/drawing/2014/main" id="{48270612-ED2D-1438-700D-61896721F5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spTree>
    <p:extLst>
      <p:ext uri="{BB962C8B-B14F-4D97-AF65-F5344CB8AC3E}">
        <p14:creationId xmlns:p14="http://schemas.microsoft.com/office/powerpoint/2010/main" val="1272123492"/>
      </p:ext>
    </p:extLst>
  </p:cSld>
  <p:clrMapOvr>
    <a:masterClrMapping/>
  </p:clrMapOvr>
  <mc:AlternateContent xmlns:mc="http://schemas.openxmlformats.org/markup-compatibility/2006" xmlns:p14="http://schemas.microsoft.com/office/powerpoint/2010/main">
    <mc:Choice Requires="p14">
      <p:transition spd="slow" p14:dur="2000" advTm="24051"/>
    </mc:Choice>
    <mc:Fallback xmlns="">
      <p:transition spd="slow" advTm="240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7905"/>
            <a:ext cx="9144000" cy="344448"/>
          </a:xfrm>
          <a:solidFill>
            <a:srgbClr val="405671"/>
          </a:solidFill>
        </p:spPr>
        <p:txBody>
          <a:bodyPr>
            <a:normAutofit fontScale="90000"/>
          </a:bodyPr>
          <a:lstStyle/>
          <a:p>
            <a:r>
              <a:rPr lang="en-GB" sz="2100" b="1" dirty="0">
                <a:solidFill>
                  <a:schemeClr val="bg1"/>
                </a:solidFill>
              </a:rPr>
              <a:t>Start page: step 3 – survey skills</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0" name="Rectangle 49">
            <a:extLst>
              <a:ext uri="{FF2B5EF4-FFF2-40B4-BE49-F238E27FC236}">
                <a16:creationId xmlns:a16="http://schemas.microsoft.com/office/drawing/2014/main" id="{E653BDAD-A98E-4CB8-B216-AB04D3FB9CD8}"/>
              </a:ext>
            </a:extLst>
          </p:cNvPr>
          <p:cNvSpPr/>
          <p:nvPr/>
        </p:nvSpPr>
        <p:spPr>
          <a:xfrm>
            <a:off x="396000" y="1486210"/>
            <a:ext cx="8352000" cy="517399"/>
          </a:xfrm>
          <a:prstGeom prst="rect">
            <a:avLst/>
          </a:prstGeom>
          <a:solidFill>
            <a:srgbClr val="FF924C"/>
          </a:solidFill>
          <a:ln>
            <a:solidFill>
              <a:srgbClr val="FF924C"/>
            </a:solidFill>
          </a:ln>
        </p:spPr>
        <p:txBody>
          <a:bodyPr wrap="square" lIns="65306" tIns="32653" rIns="65306" bIns="32653">
            <a:noAutofit/>
          </a:bodyPr>
          <a:lstStyle/>
          <a:p>
            <a:r>
              <a:rPr lang="en-GB" sz="24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Interculturality</a:t>
            </a:r>
            <a:endParaRPr lang="nl-BE" sz="2400" dirty="0">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C90A7B52-ADF7-4C7C-A584-45879F6FA64F}"/>
              </a:ext>
            </a:extLst>
          </p:cNvPr>
          <p:cNvSpPr/>
          <p:nvPr/>
        </p:nvSpPr>
        <p:spPr>
          <a:xfrm>
            <a:off x="396000" y="1486211"/>
            <a:ext cx="8352000" cy="3757536"/>
          </a:xfrm>
          <a:prstGeom prst="rect">
            <a:avLst/>
          </a:prstGeom>
          <a:noFill/>
          <a:ln>
            <a:solidFill>
              <a:srgbClr val="FF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52" name="Table 51">
            <a:extLst>
              <a:ext uri="{FF2B5EF4-FFF2-40B4-BE49-F238E27FC236}">
                <a16:creationId xmlns:a16="http://schemas.microsoft.com/office/drawing/2014/main" id="{CD5C0F1F-4BC9-464D-82D4-94E636C07520}"/>
              </a:ext>
            </a:extLst>
          </p:cNvPr>
          <p:cNvGraphicFramePr>
            <a:graphicFrameLocks noGrp="1"/>
          </p:cNvGraphicFramePr>
          <p:nvPr>
            <p:extLst>
              <p:ext uri="{D42A27DB-BD31-4B8C-83A1-F6EECF244321}">
                <p14:modId xmlns:p14="http://schemas.microsoft.com/office/powerpoint/2010/main" val="2929069061"/>
              </p:ext>
            </p:extLst>
          </p:nvPr>
        </p:nvGraphicFramePr>
        <p:xfrm>
          <a:off x="579852" y="2190887"/>
          <a:ext cx="8019875" cy="2428160"/>
        </p:xfrm>
        <a:graphic>
          <a:graphicData uri="http://schemas.openxmlformats.org/drawingml/2006/table">
            <a:tbl>
              <a:tblPr firstRow="1" firstCol="1" bandRow="1"/>
              <a:tblGrid>
                <a:gridCol w="6895924">
                  <a:extLst>
                    <a:ext uri="{9D8B030D-6E8A-4147-A177-3AD203B41FA5}">
                      <a16:colId xmlns:a16="http://schemas.microsoft.com/office/drawing/2014/main" val="2931000072"/>
                    </a:ext>
                  </a:extLst>
                </a:gridCol>
                <a:gridCol w="1123951">
                  <a:extLst>
                    <a:ext uri="{9D8B030D-6E8A-4147-A177-3AD203B41FA5}">
                      <a16:colId xmlns:a16="http://schemas.microsoft.com/office/drawing/2014/main" val="2881465919"/>
                    </a:ext>
                  </a:extLst>
                </a:gridCol>
              </a:tblGrid>
              <a:tr h="469238">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My course teaches students to interpret facts in their cultural context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431978291"/>
                  </a:ext>
                </a:extLst>
              </a:tr>
              <a:tr h="229311">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realise that things are not just black and white: that they can also think in shades of grey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22335828"/>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reflect on the similarities and differences between human behaviours and expressions from a variety of eras, regions and cultures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762396576"/>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reflect on social diversity in a nuanced way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4162521819"/>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be open to other people’s ways of thinking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989232427"/>
                  </a:ext>
                </a:extLst>
              </a:tr>
            </a:tbl>
          </a:graphicData>
        </a:graphic>
      </p:graphicFrame>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2593072" y="51130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5" name="Rectangle 54">
            <a:extLst>
              <a:ext uri="{FF2B5EF4-FFF2-40B4-BE49-F238E27FC236}">
                <a16:creationId xmlns:a16="http://schemas.microsoft.com/office/drawing/2014/main" id="{203E8ACB-B82C-4E96-892E-8812E4B0473D}"/>
              </a:ext>
            </a:extLst>
          </p:cNvPr>
          <p:cNvSpPr/>
          <p:nvPr/>
        </p:nvSpPr>
        <p:spPr>
          <a:xfrm>
            <a:off x="7739173" y="4739023"/>
            <a:ext cx="860554" cy="343949"/>
          </a:xfrm>
          <a:prstGeom prst="rect">
            <a:avLst/>
          </a:prstGeom>
          <a:solidFill>
            <a:srgbClr val="FF9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/5</a:t>
            </a:r>
            <a:endParaRPr lang="nl-BE" b="1" dirty="0">
              <a:solidFill>
                <a:schemeClr val="tx1"/>
              </a:solidFill>
            </a:endParaRPr>
          </a:p>
        </p:txBody>
      </p:sp>
      <p:sp>
        <p:nvSpPr>
          <p:cNvPr id="56" name="TextBox 55">
            <a:extLst>
              <a:ext uri="{FF2B5EF4-FFF2-40B4-BE49-F238E27FC236}">
                <a16:creationId xmlns:a16="http://schemas.microsoft.com/office/drawing/2014/main" id="{947D755A-C996-417F-8609-7BA841CE59B2}"/>
              </a:ext>
            </a:extLst>
          </p:cNvPr>
          <p:cNvSpPr txBox="1"/>
          <p:nvPr/>
        </p:nvSpPr>
        <p:spPr>
          <a:xfrm>
            <a:off x="7813309" y="4730162"/>
            <a:ext cx="415937" cy="369332"/>
          </a:xfrm>
          <a:prstGeom prst="rect">
            <a:avLst/>
          </a:prstGeom>
          <a:noFill/>
        </p:spPr>
        <p:txBody>
          <a:bodyPr wrap="square" rtlCol="0">
            <a:spAutoFit/>
          </a:bodyPr>
          <a:lstStyle/>
          <a:p>
            <a:r>
              <a:rPr lang="en-US" dirty="0"/>
              <a:t>…</a:t>
            </a:r>
            <a:endParaRPr lang="nl-BE" dirty="0"/>
          </a:p>
        </p:txBody>
      </p:sp>
      <p:sp>
        <p:nvSpPr>
          <p:cNvPr id="12" name="Oval 11">
            <a:extLst>
              <a:ext uri="{FF2B5EF4-FFF2-40B4-BE49-F238E27FC236}">
                <a16:creationId xmlns:a16="http://schemas.microsoft.com/office/drawing/2014/main" id="{D028F6D9-60D7-4982-AC7D-5EF7CF227C93}"/>
              </a:ext>
            </a:extLst>
          </p:cNvPr>
          <p:cNvSpPr/>
          <p:nvPr/>
        </p:nvSpPr>
        <p:spPr>
          <a:xfrm>
            <a:off x="7811598" y="2177763"/>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Oval 12">
            <a:extLst>
              <a:ext uri="{FF2B5EF4-FFF2-40B4-BE49-F238E27FC236}">
                <a16:creationId xmlns:a16="http://schemas.microsoft.com/office/drawing/2014/main" id="{DEC1AE62-85FE-4583-B27D-F66FE520F75D}"/>
              </a:ext>
            </a:extLst>
          </p:cNvPr>
          <p:cNvSpPr/>
          <p:nvPr/>
        </p:nvSpPr>
        <p:spPr>
          <a:xfrm>
            <a:off x="7811598" y="2625410"/>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Oval 14">
            <a:extLst>
              <a:ext uri="{FF2B5EF4-FFF2-40B4-BE49-F238E27FC236}">
                <a16:creationId xmlns:a16="http://schemas.microsoft.com/office/drawing/2014/main" id="{315A306E-8E2E-4EC1-85E0-BCE89E789857}"/>
              </a:ext>
            </a:extLst>
          </p:cNvPr>
          <p:cNvSpPr/>
          <p:nvPr/>
        </p:nvSpPr>
        <p:spPr>
          <a:xfrm>
            <a:off x="7811598" y="3129451"/>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Oval 15">
            <a:extLst>
              <a:ext uri="{FF2B5EF4-FFF2-40B4-BE49-F238E27FC236}">
                <a16:creationId xmlns:a16="http://schemas.microsoft.com/office/drawing/2014/main" id="{33F97F44-6A20-4D9B-9A12-891856051EA2}"/>
              </a:ext>
            </a:extLst>
          </p:cNvPr>
          <p:cNvSpPr/>
          <p:nvPr/>
        </p:nvSpPr>
        <p:spPr>
          <a:xfrm>
            <a:off x="7811598" y="3693631"/>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 name="Oval 16">
            <a:extLst>
              <a:ext uri="{FF2B5EF4-FFF2-40B4-BE49-F238E27FC236}">
                <a16:creationId xmlns:a16="http://schemas.microsoft.com/office/drawing/2014/main" id="{5528E8D7-484C-4D9C-9E87-A31802D9DE69}"/>
              </a:ext>
            </a:extLst>
          </p:cNvPr>
          <p:cNvSpPr/>
          <p:nvPr/>
        </p:nvSpPr>
        <p:spPr>
          <a:xfrm>
            <a:off x="7811598" y="4129066"/>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9" name="Picture 18" descr="Logo&#10;&#10;Description automatically generated">
            <a:extLst>
              <a:ext uri="{FF2B5EF4-FFF2-40B4-BE49-F238E27FC236}">
                <a16:creationId xmlns:a16="http://schemas.microsoft.com/office/drawing/2014/main" id="{81BA44F9-5F33-4F4E-A571-88BC973BF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0AC2968F-6940-4E58-8196-22511E5C8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22" name="Picture 21">
            <a:extLst>
              <a:ext uri="{FF2B5EF4-FFF2-40B4-BE49-F238E27FC236}">
                <a16:creationId xmlns:a16="http://schemas.microsoft.com/office/drawing/2014/main" id="{6E5BD8F7-B4CE-47D2-885C-2F6B29F9B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23" name="Picture 22">
            <a:extLst>
              <a:ext uri="{FF2B5EF4-FFF2-40B4-BE49-F238E27FC236}">
                <a16:creationId xmlns:a16="http://schemas.microsoft.com/office/drawing/2014/main" id="{BB8BB587-C666-42A4-8FD5-02A393D34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7F919750-4CB5-4478-8FEF-DAC5D633CA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25" name="Picture 24" descr="Logo, company name&#10;&#10;Description automatically generated">
            <a:extLst>
              <a:ext uri="{FF2B5EF4-FFF2-40B4-BE49-F238E27FC236}">
                <a16:creationId xmlns:a16="http://schemas.microsoft.com/office/drawing/2014/main" id="{62115A05-A132-47FC-8504-432C52477E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pic>
        <p:nvPicPr>
          <p:cNvPr id="2" name="Picture 1">
            <a:extLst>
              <a:ext uri="{FF2B5EF4-FFF2-40B4-BE49-F238E27FC236}">
                <a16:creationId xmlns:a16="http://schemas.microsoft.com/office/drawing/2014/main" id="{8F896B2E-9B4B-1829-9C30-9AF27AD672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11" y="6564644"/>
            <a:ext cx="4231662" cy="250908"/>
          </a:xfrm>
          <a:prstGeom prst="rect">
            <a:avLst/>
          </a:prstGeom>
        </p:spPr>
      </p:pic>
    </p:spTree>
    <p:extLst>
      <p:ext uri="{BB962C8B-B14F-4D97-AF65-F5344CB8AC3E}">
        <p14:creationId xmlns:p14="http://schemas.microsoft.com/office/powerpoint/2010/main" val="189838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7905"/>
            <a:ext cx="9144000" cy="344448"/>
          </a:xfrm>
          <a:solidFill>
            <a:srgbClr val="405671"/>
          </a:solidFill>
        </p:spPr>
        <p:txBody>
          <a:bodyPr>
            <a:normAutofit fontScale="90000"/>
          </a:bodyPr>
          <a:lstStyle/>
          <a:p>
            <a:r>
              <a:rPr lang="en-GB" sz="2100" b="1" dirty="0">
                <a:solidFill>
                  <a:schemeClr val="bg1"/>
                </a:solidFill>
              </a:rPr>
              <a:t>Start page: step 3 – graph skills</a:t>
            </a:r>
            <a:endParaRPr lang="en-GB" sz="2100" b="1" dirty="0">
              <a:solidFill>
                <a:schemeClr val="bg1"/>
              </a:solidFill>
              <a:latin typeface="+mn-lt"/>
            </a:endParaRPr>
          </a:p>
        </p:txBody>
      </p:sp>
      <p:sp>
        <p:nvSpPr>
          <p:cNvPr id="33" name="Rectangle 32">
            <a:extLst>
              <a:ext uri="{FF2B5EF4-FFF2-40B4-BE49-F238E27FC236}">
                <a16:creationId xmlns:a16="http://schemas.microsoft.com/office/drawing/2014/main" id="{8C7660C6-CEDB-4CAC-A2BB-166F1A72CFAB}"/>
              </a:ext>
            </a:extLst>
          </p:cNvPr>
          <p:cNvSpPr/>
          <p:nvPr/>
        </p:nvSpPr>
        <p:spPr>
          <a:xfrm>
            <a:off x="19050" y="326543"/>
            <a:ext cx="9124950" cy="6554026"/>
          </a:xfrm>
          <a:prstGeom prst="rect">
            <a:avLst/>
          </a:prstGeom>
          <a:noFill/>
          <a:ln w="38100">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DBBD9D5-ABB9-4B11-B6C2-3B1A0B4BCDBB}"/>
              </a:ext>
            </a:extLst>
          </p:cNvPr>
          <p:cNvSpPr/>
          <p:nvPr/>
        </p:nvSpPr>
        <p:spPr>
          <a:xfrm>
            <a:off x="298152" y="535266"/>
            <a:ext cx="8610956" cy="218150"/>
          </a:xfrm>
          <a:prstGeom prst="rect">
            <a:avLst/>
          </a:prstGeom>
          <a:solidFill>
            <a:srgbClr val="405671"/>
          </a:solidFill>
          <a:ln>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3</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 Skills</a:t>
            </a:r>
            <a:endParaRPr kumimoji="0" lang="nl-BE"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Subtitle 2">
            <a:extLst>
              <a:ext uri="{FF2B5EF4-FFF2-40B4-BE49-F238E27FC236}">
                <a16:creationId xmlns:a16="http://schemas.microsoft.com/office/drawing/2014/main" id="{02F46925-64CA-4978-AA8E-B269C8A2AE11}"/>
              </a:ext>
            </a:extLst>
          </p:cNvPr>
          <p:cNvSpPr txBox="1">
            <a:spLocks/>
          </p:cNvSpPr>
          <p:nvPr/>
        </p:nvSpPr>
        <p:spPr>
          <a:xfrm>
            <a:off x="505285" y="1052801"/>
            <a:ext cx="8133429" cy="3657053"/>
          </a:xfrm>
          <a:prstGeom prst="rect">
            <a:avLst/>
          </a:prstGeom>
          <a:ln>
            <a:noFill/>
          </a:ln>
        </p:spPr>
        <p:txBody>
          <a:bodyPr vert="horz" lIns="68580" tIns="34290" rIns="68580" bIns="34290" rtlCol="0">
            <a:noAutofit/>
          </a:bodyPr>
          <a:lstStyle>
            <a:lvl1pPr marL="0" indent="0" algn="ctr" defTabSz="1511960" rtl="0" eaLnBrk="1" latinLnBrk="0" hangingPunct="1">
              <a:lnSpc>
                <a:spcPct val="90000"/>
              </a:lnSpc>
              <a:spcBef>
                <a:spcPts val="1654"/>
              </a:spcBef>
              <a:buFont typeface="Arial" panose="020B0604020202020204" pitchFamily="34" charset="0"/>
              <a:buNone/>
              <a:defRPr sz="3968" kern="1200">
                <a:solidFill>
                  <a:schemeClr val="tx1"/>
                </a:solidFill>
                <a:latin typeface="+mn-lt"/>
                <a:ea typeface="+mn-ea"/>
                <a:cs typeface="+mn-cs"/>
              </a:defRPr>
            </a:lvl1pPr>
            <a:lvl2pPr marL="755980" indent="0" algn="ctr" defTabSz="1511960" rtl="0" eaLnBrk="1" latinLnBrk="0" hangingPunct="1">
              <a:lnSpc>
                <a:spcPct val="90000"/>
              </a:lnSpc>
              <a:spcBef>
                <a:spcPts val="827"/>
              </a:spcBef>
              <a:buFont typeface="Arial" panose="020B0604020202020204" pitchFamily="34" charset="0"/>
              <a:buNone/>
              <a:defRPr sz="3307" kern="1200">
                <a:solidFill>
                  <a:schemeClr val="tx1"/>
                </a:solidFill>
                <a:latin typeface="+mn-lt"/>
                <a:ea typeface="+mn-ea"/>
                <a:cs typeface="+mn-cs"/>
              </a:defRPr>
            </a:lvl2pPr>
            <a:lvl3pPr marL="1511960" indent="0" algn="ctr" defTabSz="1511960" rtl="0" eaLnBrk="1" latinLnBrk="0" hangingPunct="1">
              <a:lnSpc>
                <a:spcPct val="90000"/>
              </a:lnSpc>
              <a:spcBef>
                <a:spcPts val="827"/>
              </a:spcBef>
              <a:buFont typeface="Arial" panose="020B0604020202020204" pitchFamily="34" charset="0"/>
              <a:buNone/>
              <a:defRPr sz="2976" kern="1200">
                <a:solidFill>
                  <a:schemeClr val="tx1"/>
                </a:solidFill>
                <a:latin typeface="+mn-lt"/>
                <a:ea typeface="+mn-ea"/>
                <a:cs typeface="+mn-cs"/>
              </a:defRPr>
            </a:lvl3pPr>
            <a:lvl4pPr marL="226794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4pPr>
            <a:lvl5pPr marL="302392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5pPr>
            <a:lvl6pPr marL="377990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6pPr>
            <a:lvl7pPr marL="453588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7pPr>
            <a:lvl8pPr marL="529186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8pPr>
            <a:lvl9pPr marL="6047842"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9pPr>
          </a:lstStyle>
          <a:p>
            <a:pPr marL="0" marR="0" lvl="0" indent="0" algn="l" defTabSz="1511960" rtl="0" eaLnBrk="1" fontAlgn="auto" latinLnBrk="0" hangingPunct="1">
              <a:lnSpc>
                <a:spcPct val="90000"/>
              </a:lnSpc>
              <a:spcBef>
                <a:spcPts val="1654"/>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Visualize the results of the skills survey with the help of the graph.</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511960" rtl="0" eaLnBrk="1" fontAlgn="auto" latinLnBrk="0" hangingPunct="1">
              <a:lnSpc>
                <a:spcPct val="90000"/>
              </a:lnSpc>
              <a:spcBef>
                <a:spcPts val="1654"/>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511960" rtl="0" eaLnBrk="1" fontAlgn="auto" latinLnBrk="0" hangingPunct="1">
              <a:lnSpc>
                <a:spcPct val="90000"/>
              </a:lnSpc>
              <a:spcBef>
                <a:spcPts val="1654"/>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7" name="Picture 6" descr="Table&#10;&#10;Description automatically generated">
            <a:extLst>
              <a:ext uri="{FF2B5EF4-FFF2-40B4-BE49-F238E27FC236}">
                <a16:creationId xmlns:a16="http://schemas.microsoft.com/office/drawing/2014/main" id="{C5043379-06BE-479F-90BF-5C5EB17EB111}"/>
              </a:ext>
            </a:extLst>
          </p:cNvPr>
          <p:cNvPicPr>
            <a:picLocks noChangeAspect="1"/>
          </p:cNvPicPr>
          <p:nvPr/>
        </p:nvPicPr>
        <p:blipFill rotWithShape="1">
          <a:blip r:embed="rId2">
            <a:extLst>
              <a:ext uri="{28A0092B-C50C-407E-A947-70E740481C1C}">
                <a14:useLocalDpi xmlns:a14="http://schemas.microsoft.com/office/drawing/2010/main" val="0"/>
              </a:ext>
            </a:extLst>
          </a:blip>
          <a:srcRect l="709" t="4112"/>
          <a:stretch/>
        </p:blipFill>
        <p:spPr>
          <a:xfrm>
            <a:off x="769544" y="1883390"/>
            <a:ext cx="7071425" cy="3943323"/>
          </a:xfrm>
          <a:prstGeom prst="rect">
            <a:avLst/>
          </a:prstGeom>
        </p:spPr>
      </p:pic>
      <p:cxnSp>
        <p:nvCxnSpPr>
          <p:cNvPr id="25" name="Straight Connector 24">
            <a:extLst>
              <a:ext uri="{FF2B5EF4-FFF2-40B4-BE49-F238E27FC236}">
                <a16:creationId xmlns:a16="http://schemas.microsoft.com/office/drawing/2014/main" id="{D5533783-C3E9-4E66-95A3-758E79B42887}"/>
              </a:ext>
            </a:extLst>
          </p:cNvPr>
          <p:cNvCxnSpPr>
            <a:cxnSpLocks/>
          </p:cNvCxnSpPr>
          <p:nvPr/>
        </p:nvCxnSpPr>
        <p:spPr>
          <a:xfrm>
            <a:off x="4937634" y="2047641"/>
            <a:ext cx="0" cy="405848"/>
          </a:xfrm>
          <a:prstGeom prst="line">
            <a:avLst/>
          </a:prstGeom>
          <a:ln w="38100">
            <a:solidFill>
              <a:srgbClr val="FF924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E5B42-1A8D-4138-BAF2-E9AA0F3A7A59}"/>
              </a:ext>
            </a:extLst>
          </p:cNvPr>
          <p:cNvCxnSpPr>
            <a:cxnSpLocks/>
          </p:cNvCxnSpPr>
          <p:nvPr/>
        </p:nvCxnSpPr>
        <p:spPr>
          <a:xfrm>
            <a:off x="4937634" y="2607447"/>
            <a:ext cx="0" cy="405848"/>
          </a:xfrm>
          <a:prstGeom prst="line">
            <a:avLst/>
          </a:prstGeom>
          <a:ln w="38100">
            <a:solidFill>
              <a:srgbClr val="FF924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0D214F-EAC2-4AE9-9137-6E7389BA14A8}"/>
              </a:ext>
            </a:extLst>
          </p:cNvPr>
          <p:cNvCxnSpPr>
            <a:cxnSpLocks/>
          </p:cNvCxnSpPr>
          <p:nvPr/>
        </p:nvCxnSpPr>
        <p:spPr>
          <a:xfrm>
            <a:off x="4937634" y="3150655"/>
            <a:ext cx="0" cy="405848"/>
          </a:xfrm>
          <a:prstGeom prst="line">
            <a:avLst/>
          </a:prstGeom>
          <a:ln w="38100">
            <a:solidFill>
              <a:srgbClr val="FF924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B384E6-29E5-4A81-970F-7C086095AA34}"/>
              </a:ext>
            </a:extLst>
          </p:cNvPr>
          <p:cNvCxnSpPr>
            <a:cxnSpLocks/>
          </p:cNvCxnSpPr>
          <p:nvPr/>
        </p:nvCxnSpPr>
        <p:spPr>
          <a:xfrm>
            <a:off x="4937634" y="3748135"/>
            <a:ext cx="0" cy="405896"/>
          </a:xfrm>
          <a:prstGeom prst="line">
            <a:avLst/>
          </a:prstGeom>
          <a:ln w="38100">
            <a:solidFill>
              <a:srgbClr val="FF924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27A38B8-B60C-4947-843E-6F220D572BA9}"/>
              </a:ext>
            </a:extLst>
          </p:cNvPr>
          <p:cNvCxnSpPr>
            <a:cxnSpLocks/>
          </p:cNvCxnSpPr>
          <p:nvPr/>
        </p:nvCxnSpPr>
        <p:spPr>
          <a:xfrm>
            <a:off x="4957727" y="4300445"/>
            <a:ext cx="0" cy="405848"/>
          </a:xfrm>
          <a:prstGeom prst="line">
            <a:avLst/>
          </a:prstGeom>
          <a:ln w="38100">
            <a:solidFill>
              <a:srgbClr val="FF924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669BF3-3063-4808-9AC9-21D88FC6043B}"/>
              </a:ext>
            </a:extLst>
          </p:cNvPr>
          <p:cNvCxnSpPr>
            <a:cxnSpLocks/>
          </p:cNvCxnSpPr>
          <p:nvPr/>
        </p:nvCxnSpPr>
        <p:spPr>
          <a:xfrm>
            <a:off x="4957727" y="4861763"/>
            <a:ext cx="0" cy="405848"/>
          </a:xfrm>
          <a:prstGeom prst="line">
            <a:avLst/>
          </a:prstGeom>
          <a:ln w="38100">
            <a:solidFill>
              <a:srgbClr val="FF924C"/>
            </a:solidFill>
          </a:ln>
        </p:spPr>
        <p:style>
          <a:lnRef idx="1">
            <a:schemeClr val="accent1"/>
          </a:lnRef>
          <a:fillRef idx="0">
            <a:schemeClr val="accent1"/>
          </a:fillRef>
          <a:effectRef idx="0">
            <a:schemeClr val="accent1"/>
          </a:effectRef>
          <a:fontRef idx="minor">
            <a:schemeClr val="tx1"/>
          </a:fontRef>
        </p:style>
      </p:cxnSp>
      <p:pic>
        <p:nvPicPr>
          <p:cNvPr id="17" name="Picture 16" descr="Logo&#10;&#10;Description automatically generated">
            <a:extLst>
              <a:ext uri="{FF2B5EF4-FFF2-40B4-BE49-F238E27FC236}">
                <a16:creationId xmlns:a16="http://schemas.microsoft.com/office/drawing/2014/main" id="{3B75D84E-A543-4D97-96FE-E74A1CE4A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18" name="Picture 17" descr="Logo&#10;&#10;Description automatically generated with low confidence">
            <a:extLst>
              <a:ext uri="{FF2B5EF4-FFF2-40B4-BE49-F238E27FC236}">
                <a16:creationId xmlns:a16="http://schemas.microsoft.com/office/drawing/2014/main" id="{ACA5C156-228F-4DB2-8DF2-C3A4FBB79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19" name="Picture 18">
            <a:extLst>
              <a:ext uri="{FF2B5EF4-FFF2-40B4-BE49-F238E27FC236}">
                <a16:creationId xmlns:a16="http://schemas.microsoft.com/office/drawing/2014/main" id="{AC6D0737-5907-4FF2-B2C9-4850FE68A0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20" name="Picture 19">
            <a:extLst>
              <a:ext uri="{FF2B5EF4-FFF2-40B4-BE49-F238E27FC236}">
                <a16:creationId xmlns:a16="http://schemas.microsoft.com/office/drawing/2014/main" id="{E953FD16-5A21-42E9-AE98-A65804BCFC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21" name="Picture 20" descr="A picture containing shape&#10;&#10;Description automatically generated">
            <a:extLst>
              <a:ext uri="{FF2B5EF4-FFF2-40B4-BE49-F238E27FC236}">
                <a16:creationId xmlns:a16="http://schemas.microsoft.com/office/drawing/2014/main" id="{D2A7FEF1-E9D6-445E-9763-25A1E4082B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22" name="Picture 21" descr="Logo, company name&#10;&#10;Description automatically generated">
            <a:extLst>
              <a:ext uri="{FF2B5EF4-FFF2-40B4-BE49-F238E27FC236}">
                <a16:creationId xmlns:a16="http://schemas.microsoft.com/office/drawing/2014/main" id="{3ACCEB22-06BA-4308-90B7-D8C2D0F496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pic>
        <p:nvPicPr>
          <p:cNvPr id="2" name="Picture 1">
            <a:extLst>
              <a:ext uri="{FF2B5EF4-FFF2-40B4-BE49-F238E27FC236}">
                <a16:creationId xmlns:a16="http://schemas.microsoft.com/office/drawing/2014/main" id="{745D21B7-4582-399D-B9B4-608B508549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11" y="6564644"/>
            <a:ext cx="4231662" cy="250908"/>
          </a:xfrm>
          <a:prstGeom prst="rect">
            <a:avLst/>
          </a:prstGeom>
        </p:spPr>
      </p:pic>
    </p:spTree>
    <p:extLst>
      <p:ext uri="{BB962C8B-B14F-4D97-AF65-F5344CB8AC3E}">
        <p14:creationId xmlns:p14="http://schemas.microsoft.com/office/powerpoint/2010/main" val="143858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7F6FCE6-CC3B-462E-B3CF-CBC54EC27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2" name="Picture 1">
            <a:extLst>
              <a:ext uri="{FF2B5EF4-FFF2-40B4-BE49-F238E27FC236}">
                <a16:creationId xmlns:a16="http://schemas.microsoft.com/office/drawing/2014/main" id="{464DDF71-7599-5674-E05A-9FFBE493A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6" y="6588986"/>
            <a:ext cx="4231662" cy="250908"/>
          </a:xfrm>
          <a:prstGeom prst="rect">
            <a:avLst/>
          </a:prstGeom>
        </p:spPr>
      </p:pic>
      <p:pic>
        <p:nvPicPr>
          <p:cNvPr id="4" name="Picture 3" descr="Logo&#10;&#10;Description automatically generated">
            <a:extLst>
              <a:ext uri="{FF2B5EF4-FFF2-40B4-BE49-F238E27FC236}">
                <a16:creationId xmlns:a16="http://schemas.microsoft.com/office/drawing/2014/main" id="{E9447828-1FA8-CB28-9E3E-0E617DAAC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971D7EC3-19C6-7276-DD2C-1656D49253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6" name="Picture 5">
            <a:extLst>
              <a:ext uri="{FF2B5EF4-FFF2-40B4-BE49-F238E27FC236}">
                <a16:creationId xmlns:a16="http://schemas.microsoft.com/office/drawing/2014/main" id="{019257E5-4C6E-E5C0-FB94-6DD1FCAFE6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7" name="Picture 6">
            <a:extLst>
              <a:ext uri="{FF2B5EF4-FFF2-40B4-BE49-F238E27FC236}">
                <a16:creationId xmlns:a16="http://schemas.microsoft.com/office/drawing/2014/main" id="{76BF087C-5FC8-31D6-403F-A34A9F0618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037A2FCB-910F-C160-C85F-7E1BFB063B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9" name="Picture 8" descr="Logo, company name&#10;&#10;Description automatically generated">
            <a:extLst>
              <a:ext uri="{FF2B5EF4-FFF2-40B4-BE49-F238E27FC236}">
                <a16:creationId xmlns:a16="http://schemas.microsoft.com/office/drawing/2014/main" id="{4E5B4BF0-51F7-2C6D-ACB0-D017195AD4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spTree>
    <p:extLst>
      <p:ext uri="{BB962C8B-B14F-4D97-AF65-F5344CB8AC3E}">
        <p14:creationId xmlns:p14="http://schemas.microsoft.com/office/powerpoint/2010/main" val="2544827272"/>
      </p:ext>
    </p:extLst>
  </p:cSld>
  <p:clrMapOvr>
    <a:masterClrMapping/>
  </p:clrMapOvr>
  <mc:AlternateContent xmlns:mc="http://schemas.openxmlformats.org/markup-compatibility/2006" xmlns:p14="http://schemas.microsoft.com/office/powerpoint/2010/main">
    <mc:Choice Requires="p14">
      <p:transition spd="slow" p14:dur="2000" advTm="24051"/>
    </mc:Choice>
    <mc:Fallback xmlns="">
      <p:transition spd="slow" advTm="240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extLst>
              <p:ext uri="{D42A27DB-BD31-4B8C-83A1-F6EECF244321}">
                <p14:modId xmlns:p14="http://schemas.microsoft.com/office/powerpoint/2010/main" val="3780495360"/>
              </p:ext>
            </p:extLst>
          </p:nvPr>
        </p:nvGraphicFramePr>
        <p:xfrm>
          <a:off x="119292" y="3484622"/>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2593072" y="51130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extLst>
              <p:ext uri="{D42A27DB-BD31-4B8C-83A1-F6EECF244321}">
                <p14:modId xmlns:p14="http://schemas.microsoft.com/office/powerpoint/2010/main" val="1404988072"/>
              </p:ext>
            </p:extLst>
          </p:nvPr>
        </p:nvGraphicFramePr>
        <p:xfrm>
          <a:off x="119294" y="332083"/>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19293" y="349444"/>
            <a:ext cx="8771011" cy="369332"/>
          </a:xfrm>
          <a:prstGeom prst="rect">
            <a:avLst/>
          </a:prstGeom>
          <a:noFill/>
        </p:spPr>
        <p:txBody>
          <a:bodyPr wrap="square" rtlCol="0">
            <a:spAutoFit/>
          </a:bodyPr>
          <a:lstStyle/>
          <a:p>
            <a:pPr algn="ctr"/>
            <a:r>
              <a:rPr lang="en-US" dirty="0"/>
              <a:t>…</a:t>
            </a: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9730967" y="5570290"/>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9590824" y="-61085"/>
            <a:ext cx="2399251" cy="369332"/>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0221542" y="5571222"/>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1208355" y="5553023"/>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0709390" y="5563384"/>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9730172" y="6123544"/>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0211334" y="6126374"/>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1198147" y="6108175"/>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0699182" y="6118536"/>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1347354" y="1807885"/>
            <a:ext cx="1019405" cy="369332"/>
          </a:xfrm>
          <a:prstGeom prst="rect">
            <a:avLst/>
          </a:prstGeom>
          <a:noFill/>
        </p:spPr>
        <p:txBody>
          <a:bodyPr wrap="square" rtlCol="0">
            <a:spAutoFit/>
          </a:bodyPr>
          <a:lstStyle/>
          <a:p>
            <a:r>
              <a:rPr lang="en-US" dirty="0"/>
              <a:t>…</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9591890" y="30598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9590827" y="3455378"/>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9590826" y="384424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9590825" y="422211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9590824" y="463216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9588698" y="505062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1347354" y="5052905"/>
            <a:ext cx="1019405" cy="369332"/>
          </a:xfrm>
          <a:prstGeom prst="rect">
            <a:avLst/>
          </a:prstGeom>
          <a:noFill/>
        </p:spPr>
        <p:txBody>
          <a:bodyPr wrap="square" rtlCol="0">
            <a:spAutoFit/>
          </a:bodyPr>
          <a:lstStyle/>
          <a:p>
            <a:r>
              <a:rPr lang="en-US" dirty="0"/>
              <a:t>…</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92132" y="3489188"/>
            <a:ext cx="8771011" cy="369332"/>
          </a:xfrm>
          <a:prstGeom prst="rect">
            <a:avLst/>
          </a:prstGeom>
          <a:noFill/>
        </p:spPr>
        <p:txBody>
          <a:bodyPr wrap="square" rtlCol="0">
            <a:spAutoFit/>
          </a:bodyPr>
          <a:lstStyle/>
          <a:p>
            <a:pPr algn="ctr"/>
            <a:r>
              <a:rPr lang="en-US" dirty="0"/>
              <a:t>…</a:t>
            </a: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9591891" y="5779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9590828" y="973475"/>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9590827" y="136234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9590826" y="1740208"/>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9590825" y="2150260"/>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9590824" y="2552223"/>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9589930" y="5779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9588867" y="973475"/>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9588866" y="136234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9588865" y="1740208"/>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9588864" y="2150260"/>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9588863" y="2552223"/>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9591890" y="30589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9590827" y="3454446"/>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9590826" y="38433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9590825" y="42211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9590824" y="463123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9588698" y="504969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857" y="6396597"/>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7736" y="6542525"/>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3403" y="6456418"/>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9314" y="6414041"/>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82929"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2340" y="6481466"/>
            <a:ext cx="919763" cy="292482"/>
          </a:xfrm>
          <a:prstGeom prst="rect">
            <a:avLst/>
          </a:prstGeom>
        </p:spPr>
      </p:pic>
    </p:spTree>
    <p:extLst>
      <p:ext uri="{BB962C8B-B14F-4D97-AF65-F5344CB8AC3E}">
        <p14:creationId xmlns:p14="http://schemas.microsoft.com/office/powerpoint/2010/main" val="76851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83BF33C7-56AF-427E-8FE0-63B2792B5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2" name="Picture 1">
            <a:extLst>
              <a:ext uri="{FF2B5EF4-FFF2-40B4-BE49-F238E27FC236}">
                <a16:creationId xmlns:a16="http://schemas.microsoft.com/office/drawing/2014/main" id="{BBE3B2E9-B432-2D8C-75F6-2A444EB66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6" y="6588986"/>
            <a:ext cx="4231662" cy="250908"/>
          </a:xfrm>
          <a:prstGeom prst="rect">
            <a:avLst/>
          </a:prstGeom>
        </p:spPr>
      </p:pic>
      <p:pic>
        <p:nvPicPr>
          <p:cNvPr id="3" name="Picture 2" descr="Logo&#10;&#10;Description automatically generated">
            <a:extLst>
              <a:ext uri="{FF2B5EF4-FFF2-40B4-BE49-F238E27FC236}">
                <a16:creationId xmlns:a16="http://schemas.microsoft.com/office/drawing/2014/main" id="{43A18082-5AE6-0448-530A-E50DEFDA14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4" name="Picture 3" descr="Logo&#10;&#10;Description automatically generated with low confidence">
            <a:extLst>
              <a:ext uri="{FF2B5EF4-FFF2-40B4-BE49-F238E27FC236}">
                <a16:creationId xmlns:a16="http://schemas.microsoft.com/office/drawing/2014/main" id="{224C317B-E3D2-B996-B8C5-E374E5CC5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5" name="Picture 4">
            <a:extLst>
              <a:ext uri="{FF2B5EF4-FFF2-40B4-BE49-F238E27FC236}">
                <a16:creationId xmlns:a16="http://schemas.microsoft.com/office/drawing/2014/main" id="{04FF95A5-E87A-801A-25AF-4E1E6532D3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7" name="Picture 6">
            <a:extLst>
              <a:ext uri="{FF2B5EF4-FFF2-40B4-BE49-F238E27FC236}">
                <a16:creationId xmlns:a16="http://schemas.microsoft.com/office/drawing/2014/main" id="{8A41D669-4E36-2A03-80D2-CD468B2D12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C8E72CE5-0543-DB1E-FA4F-2613452B5D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9" name="Picture 8" descr="Logo, company name&#10;&#10;Description automatically generated">
            <a:extLst>
              <a:ext uri="{FF2B5EF4-FFF2-40B4-BE49-F238E27FC236}">
                <a16:creationId xmlns:a16="http://schemas.microsoft.com/office/drawing/2014/main" id="{0EACBE9F-B137-E947-08F2-DE4035BDEB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spTree>
    <p:extLst>
      <p:ext uri="{BB962C8B-B14F-4D97-AF65-F5344CB8AC3E}">
        <p14:creationId xmlns:p14="http://schemas.microsoft.com/office/powerpoint/2010/main" val="2258893712"/>
      </p:ext>
    </p:extLst>
  </p:cSld>
  <p:clrMapOvr>
    <a:masterClrMapping/>
  </p:clrMapOvr>
  <mc:AlternateContent xmlns:mc="http://schemas.openxmlformats.org/markup-compatibility/2006" xmlns:p14="http://schemas.microsoft.com/office/powerpoint/2010/main">
    <mc:Choice Requires="p14">
      <p:transition spd="slow" p14:dur="2000" advTm="24051"/>
    </mc:Choice>
    <mc:Fallback xmlns="">
      <p:transition spd="slow" advTm="2405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7905"/>
            <a:ext cx="9144000" cy="344448"/>
          </a:xfrm>
          <a:solidFill>
            <a:srgbClr val="405671"/>
          </a:solidFill>
        </p:spPr>
        <p:txBody>
          <a:bodyPr>
            <a:normAutofit fontScale="90000"/>
          </a:bodyPr>
          <a:lstStyle/>
          <a:p>
            <a:r>
              <a:rPr lang="en-GB" sz="2100" b="1" dirty="0">
                <a:solidFill>
                  <a:schemeClr val="bg1"/>
                </a:solidFill>
              </a:rPr>
              <a:t>Action Plan</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2593072" y="51130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 name="Table 1">
            <a:extLst>
              <a:ext uri="{FF2B5EF4-FFF2-40B4-BE49-F238E27FC236}">
                <a16:creationId xmlns:a16="http://schemas.microsoft.com/office/drawing/2014/main" id="{7D851EC6-A7E4-45D7-9EEC-BA79ACC4DE8B}"/>
              </a:ext>
            </a:extLst>
          </p:cNvPr>
          <p:cNvGraphicFramePr>
            <a:graphicFrameLocks noGrp="1"/>
          </p:cNvGraphicFramePr>
          <p:nvPr>
            <p:extLst>
              <p:ext uri="{D42A27DB-BD31-4B8C-83A1-F6EECF244321}">
                <p14:modId xmlns:p14="http://schemas.microsoft.com/office/powerpoint/2010/main" val="318189338"/>
              </p:ext>
            </p:extLst>
          </p:nvPr>
        </p:nvGraphicFramePr>
        <p:xfrm>
          <a:off x="503576" y="666268"/>
          <a:ext cx="8204196" cy="5383625"/>
        </p:xfrm>
        <a:graphic>
          <a:graphicData uri="http://schemas.openxmlformats.org/drawingml/2006/table">
            <a:tbl>
              <a:tblPr firstRow="1" firstCol="1" bandRow="1">
                <a:tableStyleId>{5FD0F851-EC5A-4D38-B0AD-8093EC10F338}</a:tableStyleId>
              </a:tblPr>
              <a:tblGrid>
                <a:gridCol w="4743984">
                  <a:extLst>
                    <a:ext uri="{9D8B030D-6E8A-4147-A177-3AD203B41FA5}">
                      <a16:colId xmlns:a16="http://schemas.microsoft.com/office/drawing/2014/main" val="2686646808"/>
                    </a:ext>
                  </a:extLst>
                </a:gridCol>
                <a:gridCol w="1797101">
                  <a:extLst>
                    <a:ext uri="{9D8B030D-6E8A-4147-A177-3AD203B41FA5}">
                      <a16:colId xmlns:a16="http://schemas.microsoft.com/office/drawing/2014/main" val="2004882686"/>
                    </a:ext>
                  </a:extLst>
                </a:gridCol>
                <a:gridCol w="1663111">
                  <a:extLst>
                    <a:ext uri="{9D8B030D-6E8A-4147-A177-3AD203B41FA5}">
                      <a16:colId xmlns:a16="http://schemas.microsoft.com/office/drawing/2014/main" val="4072964711"/>
                    </a:ext>
                  </a:extLst>
                </a:gridCol>
              </a:tblGrid>
              <a:tr h="414125">
                <a:tc>
                  <a:txBody>
                    <a:bodyPr/>
                    <a:lstStyle/>
                    <a:p>
                      <a:pPr>
                        <a:lnSpc>
                          <a:spcPct val="107000"/>
                        </a:lnSpc>
                        <a:spcAft>
                          <a:spcPts val="800"/>
                        </a:spcAft>
                      </a:pPr>
                      <a:r>
                        <a:rPr lang="en-US" sz="1100" dirty="0">
                          <a:effectLst/>
                        </a:rPr>
                        <a:t>Action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405671"/>
                      </a:solidFill>
                      <a:prstDash val="solid"/>
                      <a:round/>
                      <a:headEnd type="none" w="med" len="med"/>
                      <a:tailEnd type="none" w="med" len="med"/>
                    </a:lnT>
                    <a:lnB w="12700" cap="flat" cmpd="sng" algn="ctr">
                      <a:solidFill>
                        <a:srgbClr val="405671"/>
                      </a:solidFill>
                      <a:prstDash val="solid"/>
                      <a:round/>
                      <a:headEnd type="none" w="med" len="med"/>
                      <a:tailEnd type="none" w="med" len="med"/>
                    </a:lnB>
                  </a:tcPr>
                </a:tc>
                <a:tc>
                  <a:txBody>
                    <a:bodyPr/>
                    <a:lstStyle/>
                    <a:p>
                      <a:pPr>
                        <a:lnSpc>
                          <a:spcPct val="107000"/>
                        </a:lnSpc>
                        <a:spcAft>
                          <a:spcPts val="800"/>
                        </a:spcAft>
                      </a:pPr>
                      <a:r>
                        <a:rPr lang="en-US" sz="1100" dirty="0">
                          <a:effectLst/>
                        </a:rPr>
                        <a:t>Timing</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405671"/>
                      </a:solidFill>
                      <a:prstDash val="solid"/>
                      <a:round/>
                      <a:headEnd type="none" w="med" len="med"/>
                      <a:tailEnd type="none" w="med" len="med"/>
                    </a:lnT>
                    <a:lnB w="12700" cap="flat" cmpd="sng" algn="ctr">
                      <a:solidFill>
                        <a:srgbClr val="405671"/>
                      </a:solidFill>
                      <a:prstDash val="solid"/>
                      <a:round/>
                      <a:headEnd type="none" w="med" len="med"/>
                      <a:tailEnd type="none" w="med" len="med"/>
                    </a:lnB>
                  </a:tcPr>
                </a:tc>
                <a:tc>
                  <a:txBody>
                    <a:bodyPr/>
                    <a:lstStyle/>
                    <a:p>
                      <a:pPr>
                        <a:lnSpc>
                          <a:spcPct val="107000"/>
                        </a:lnSpc>
                        <a:spcAft>
                          <a:spcPts val="800"/>
                        </a:spcAft>
                      </a:pPr>
                      <a:r>
                        <a:rPr lang="en-US" sz="1100" dirty="0">
                          <a:effectLst/>
                        </a:rPr>
                        <a:t>Who?</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405671"/>
                      </a:solidFill>
                      <a:prstDash val="solid"/>
                      <a:round/>
                      <a:headEnd type="none" w="med" len="med"/>
                      <a:tailEnd type="none" w="med" len="med"/>
                    </a:lnT>
                    <a:lnB w="12700" cap="flat" cmpd="sng" algn="ctr">
                      <a:solidFill>
                        <a:srgbClr val="405671"/>
                      </a:solidFill>
                      <a:prstDash val="solid"/>
                      <a:round/>
                      <a:headEnd type="none" w="med" len="med"/>
                      <a:tailEnd type="none" w="med" len="med"/>
                    </a:lnB>
                  </a:tcPr>
                </a:tc>
                <a:extLst>
                  <a:ext uri="{0D108BD9-81ED-4DB2-BD59-A6C34878D82A}">
                    <a16:rowId xmlns:a16="http://schemas.microsoft.com/office/drawing/2014/main" val="1908541791"/>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lnT w="12700" cap="flat" cmpd="sng" algn="ctr">
                      <a:solidFill>
                        <a:srgbClr val="405671"/>
                      </a:solidFill>
                      <a:prstDash val="solid"/>
                      <a:round/>
                      <a:headEnd type="none" w="med" len="med"/>
                      <a:tailEnd type="none" w="med" len="med"/>
                    </a:lnT>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05671"/>
                      </a:solidFill>
                      <a:prstDash val="solid"/>
                      <a:round/>
                      <a:headEnd type="none" w="med" len="med"/>
                      <a:tailEnd type="none" w="med" len="med"/>
                    </a:lnT>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T w="12700" cap="flat" cmpd="sng" algn="ctr">
                      <a:solidFill>
                        <a:srgbClr val="405671"/>
                      </a:solidFill>
                      <a:prstDash val="solid"/>
                      <a:round/>
                      <a:headEnd type="none" w="med" len="med"/>
                      <a:tailEnd type="none" w="med" len="med"/>
                    </a:lnT>
                    <a:solidFill>
                      <a:schemeClr val="accent1">
                        <a:lumMod val="40000"/>
                        <a:lumOff val="60000"/>
                        <a:alpha val="20000"/>
                      </a:schemeClr>
                    </a:solidFill>
                  </a:tcPr>
                </a:tc>
                <a:extLst>
                  <a:ext uri="{0D108BD9-81ED-4DB2-BD59-A6C34878D82A}">
                    <a16:rowId xmlns:a16="http://schemas.microsoft.com/office/drawing/2014/main" val="3729422298"/>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989066486"/>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solidFill>
                      <a:schemeClr val="accent1">
                        <a:lumMod val="40000"/>
                        <a:lumOff val="60000"/>
                        <a:alpha val="20000"/>
                      </a:schemeClr>
                    </a:solidFill>
                  </a:tcPr>
                </a:tc>
                <a:extLst>
                  <a:ext uri="{0D108BD9-81ED-4DB2-BD59-A6C34878D82A}">
                    <a16:rowId xmlns:a16="http://schemas.microsoft.com/office/drawing/2014/main" val="1146626572"/>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501294534"/>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solidFill>
                      <a:schemeClr val="accent1">
                        <a:lumMod val="40000"/>
                        <a:lumOff val="60000"/>
                        <a:alpha val="20000"/>
                      </a:schemeClr>
                    </a:solidFill>
                  </a:tcPr>
                </a:tc>
                <a:extLst>
                  <a:ext uri="{0D108BD9-81ED-4DB2-BD59-A6C34878D82A}">
                    <a16:rowId xmlns:a16="http://schemas.microsoft.com/office/drawing/2014/main" val="1046631991"/>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25533734"/>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solidFill>
                      <a:schemeClr val="accent1">
                        <a:lumMod val="40000"/>
                        <a:lumOff val="60000"/>
                        <a:alpha val="20000"/>
                      </a:schemeClr>
                    </a:solidFill>
                  </a:tcPr>
                </a:tc>
                <a:extLst>
                  <a:ext uri="{0D108BD9-81ED-4DB2-BD59-A6C34878D82A}">
                    <a16:rowId xmlns:a16="http://schemas.microsoft.com/office/drawing/2014/main" val="2322408181"/>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84371066"/>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solidFill>
                      <a:schemeClr val="accent1">
                        <a:lumMod val="40000"/>
                        <a:lumOff val="60000"/>
                        <a:alpha val="20000"/>
                      </a:schemeClr>
                    </a:solidFill>
                  </a:tcPr>
                </a:tc>
                <a:extLst>
                  <a:ext uri="{0D108BD9-81ED-4DB2-BD59-A6C34878D82A}">
                    <a16:rowId xmlns:a16="http://schemas.microsoft.com/office/drawing/2014/main" val="588779785"/>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914130975"/>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solidFill>
                      <a:schemeClr val="accent1">
                        <a:lumMod val="40000"/>
                        <a:lumOff val="60000"/>
                        <a:alpha val="20000"/>
                      </a:schemeClr>
                    </a:solidFill>
                  </a:tcPr>
                </a:tc>
                <a:extLst>
                  <a:ext uri="{0D108BD9-81ED-4DB2-BD59-A6C34878D82A}">
                    <a16:rowId xmlns:a16="http://schemas.microsoft.com/office/drawing/2014/main" val="4090334619"/>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lnB w="12700" cap="flat" cmpd="sng" algn="ctr">
                      <a:solidFill>
                        <a:srgbClr val="405671"/>
                      </a:solidFill>
                      <a:prstDash val="solid"/>
                      <a:round/>
                      <a:headEnd type="none" w="med" len="med"/>
                      <a:tailEnd type="none" w="med" len="med"/>
                    </a:lnB>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405671"/>
                      </a:solidFill>
                      <a:prstDash val="solid"/>
                      <a:round/>
                      <a:headEnd type="none" w="med" len="med"/>
                      <a:tailEnd type="none" w="med" len="med"/>
                    </a:lnB>
                  </a:tcPr>
                </a:tc>
                <a:tc>
                  <a:txBody>
                    <a:bodyPr/>
                    <a:lstStyle/>
                    <a:p>
                      <a:endParaRPr lang="nl-BE" dirty="0"/>
                    </a:p>
                  </a:txBody>
                  <a:tcPr marL="68580" marR="68580" marT="0" marB="0">
                    <a:lnL w="12700" cap="flat" cmpd="sng" algn="ctr">
                      <a:solidFill>
                        <a:schemeClr val="bg1"/>
                      </a:solidFill>
                      <a:prstDash val="solid"/>
                      <a:round/>
                      <a:headEnd type="none" w="med" len="med"/>
                      <a:tailEnd type="none" w="med" len="med"/>
                    </a:lnL>
                    <a:lnB w="12700" cap="flat" cmpd="sng" algn="ctr">
                      <a:solidFill>
                        <a:srgbClr val="405671"/>
                      </a:solidFill>
                      <a:prstDash val="solid"/>
                      <a:round/>
                      <a:headEnd type="none" w="med" len="med"/>
                      <a:tailEnd type="none" w="med" len="med"/>
                    </a:lnB>
                  </a:tcPr>
                </a:tc>
                <a:extLst>
                  <a:ext uri="{0D108BD9-81ED-4DB2-BD59-A6C34878D82A}">
                    <a16:rowId xmlns:a16="http://schemas.microsoft.com/office/drawing/2014/main" val="1657265157"/>
                  </a:ext>
                </a:extLst>
              </a:tr>
            </a:tbl>
          </a:graphicData>
        </a:graphic>
      </p:graphicFrame>
      <p:pic>
        <p:nvPicPr>
          <p:cNvPr id="7" name="Picture 6">
            <a:extLst>
              <a:ext uri="{FF2B5EF4-FFF2-40B4-BE49-F238E27FC236}">
                <a16:creationId xmlns:a16="http://schemas.microsoft.com/office/drawing/2014/main" id="{7F8B46C8-433D-B28F-87C8-E813D95A2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6" y="6588986"/>
            <a:ext cx="4231662" cy="250908"/>
          </a:xfrm>
          <a:prstGeom prst="rect">
            <a:avLst/>
          </a:prstGeom>
        </p:spPr>
      </p:pic>
      <p:pic>
        <p:nvPicPr>
          <p:cNvPr id="8" name="Picture 7" descr="Logo&#10;&#10;Description automatically generated">
            <a:extLst>
              <a:ext uri="{FF2B5EF4-FFF2-40B4-BE49-F238E27FC236}">
                <a16:creationId xmlns:a16="http://schemas.microsoft.com/office/drawing/2014/main" id="{0E59AD65-2F49-B45B-C43F-016494D26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1FD8AD39-17F5-A99E-1EEF-659855190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12" name="Picture 11">
            <a:extLst>
              <a:ext uri="{FF2B5EF4-FFF2-40B4-BE49-F238E27FC236}">
                <a16:creationId xmlns:a16="http://schemas.microsoft.com/office/drawing/2014/main" id="{E0199346-1AF8-5354-393E-3048B6DCA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13" name="Picture 12">
            <a:extLst>
              <a:ext uri="{FF2B5EF4-FFF2-40B4-BE49-F238E27FC236}">
                <a16:creationId xmlns:a16="http://schemas.microsoft.com/office/drawing/2014/main" id="{45823084-36EE-0B5B-93E1-2C90558D1F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8CB4B0F7-54D2-EFC5-36A1-12EBFAA2CA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16" name="Picture 15" descr="Logo, company name&#10;&#10;Description automatically generated">
            <a:extLst>
              <a:ext uri="{FF2B5EF4-FFF2-40B4-BE49-F238E27FC236}">
                <a16:creationId xmlns:a16="http://schemas.microsoft.com/office/drawing/2014/main" id="{4A288FAD-9CA6-22C9-7668-CEF6B0F19D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spTree>
    <p:extLst>
      <p:ext uri="{BB962C8B-B14F-4D97-AF65-F5344CB8AC3E}">
        <p14:creationId xmlns:p14="http://schemas.microsoft.com/office/powerpoint/2010/main" val="374801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10;&#10;Description automatically generated">
            <a:extLst>
              <a:ext uri="{FF2B5EF4-FFF2-40B4-BE49-F238E27FC236}">
                <a16:creationId xmlns:a16="http://schemas.microsoft.com/office/drawing/2014/main" id="{5B267ED4-A4DF-4DA4-8D6B-C5F25AD0C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6684"/>
            <a:ext cx="9146013" cy="5144632"/>
          </a:xfrm>
          <a:prstGeom prst="rect">
            <a:avLst/>
          </a:prstGeom>
        </p:spPr>
      </p:pic>
      <p:pic>
        <p:nvPicPr>
          <p:cNvPr id="2" name="Picture 1">
            <a:extLst>
              <a:ext uri="{FF2B5EF4-FFF2-40B4-BE49-F238E27FC236}">
                <a16:creationId xmlns:a16="http://schemas.microsoft.com/office/drawing/2014/main" id="{1AE19160-C05A-C88E-7EEA-8A1B91CFE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6" y="6588986"/>
            <a:ext cx="4231662" cy="250908"/>
          </a:xfrm>
          <a:prstGeom prst="rect">
            <a:avLst/>
          </a:prstGeom>
        </p:spPr>
      </p:pic>
      <p:pic>
        <p:nvPicPr>
          <p:cNvPr id="3" name="Picture 2" descr="Logo&#10;&#10;Description automatically generated">
            <a:extLst>
              <a:ext uri="{FF2B5EF4-FFF2-40B4-BE49-F238E27FC236}">
                <a16:creationId xmlns:a16="http://schemas.microsoft.com/office/drawing/2014/main" id="{48CEEB16-857B-2C68-28F9-560104169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4" name="Picture 3" descr="Logo&#10;&#10;Description automatically generated with low confidence">
            <a:extLst>
              <a:ext uri="{FF2B5EF4-FFF2-40B4-BE49-F238E27FC236}">
                <a16:creationId xmlns:a16="http://schemas.microsoft.com/office/drawing/2014/main" id="{345A3537-B2A9-94BE-0E5C-E9ADF64652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5" name="Picture 4">
            <a:extLst>
              <a:ext uri="{FF2B5EF4-FFF2-40B4-BE49-F238E27FC236}">
                <a16:creationId xmlns:a16="http://schemas.microsoft.com/office/drawing/2014/main" id="{6D599871-F09B-5F61-4831-455DEDC972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6" name="Picture 5">
            <a:extLst>
              <a:ext uri="{FF2B5EF4-FFF2-40B4-BE49-F238E27FC236}">
                <a16:creationId xmlns:a16="http://schemas.microsoft.com/office/drawing/2014/main" id="{7B585CEF-9E43-DBC2-0DEB-7745F3D00C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43CEA5BC-88FE-D703-BCED-A2F007B250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8" name="Picture 7" descr="Logo, company name&#10;&#10;Description automatically generated">
            <a:extLst>
              <a:ext uri="{FF2B5EF4-FFF2-40B4-BE49-F238E27FC236}">
                <a16:creationId xmlns:a16="http://schemas.microsoft.com/office/drawing/2014/main" id="{DD04C9FC-9350-49EE-96F0-68BA6FDEA5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spTree>
    <p:extLst>
      <p:ext uri="{BB962C8B-B14F-4D97-AF65-F5344CB8AC3E}">
        <p14:creationId xmlns:p14="http://schemas.microsoft.com/office/powerpoint/2010/main" val="1384035178"/>
      </p:ext>
    </p:extLst>
  </p:cSld>
  <p:clrMapOvr>
    <a:masterClrMapping/>
  </p:clrMapOvr>
  <mc:AlternateContent xmlns:mc="http://schemas.openxmlformats.org/markup-compatibility/2006" xmlns:p14="http://schemas.microsoft.com/office/powerpoint/2010/main">
    <mc:Choice Requires="p14">
      <p:transition spd="slow" p14:dur="2000" advTm="24051"/>
    </mc:Choice>
    <mc:Fallback xmlns="">
      <p:transition spd="slow" advTm="240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13">
            <a:extLst>
              <a:ext uri="{FF2B5EF4-FFF2-40B4-BE49-F238E27FC236}">
                <a16:creationId xmlns:a16="http://schemas.microsoft.com/office/drawing/2014/main" id="{3EF3F01E-9780-4189-955A-6C7B9B957537}"/>
              </a:ext>
            </a:extLst>
          </p:cNvPr>
          <p:cNvGraphicFramePr>
            <a:graphicFrameLocks noGrp="1"/>
          </p:cNvGraphicFramePr>
          <p:nvPr>
            <p:extLst>
              <p:ext uri="{D42A27DB-BD31-4B8C-83A1-F6EECF244321}">
                <p14:modId xmlns:p14="http://schemas.microsoft.com/office/powerpoint/2010/main" val="152627377"/>
              </p:ext>
            </p:extLst>
          </p:nvPr>
        </p:nvGraphicFramePr>
        <p:xfrm>
          <a:off x="638402" y="1648551"/>
          <a:ext cx="3290894" cy="3963696"/>
        </p:xfrm>
        <a:graphic>
          <a:graphicData uri="http://schemas.openxmlformats.org/drawingml/2006/table">
            <a:tbl>
              <a:tblPr firstRow="1" bandRow="1">
                <a:tableStyleId>{69CF1AB2-1976-4502-BF36-3FF5EA218861}</a:tableStyleId>
              </a:tblPr>
              <a:tblGrid>
                <a:gridCol w="1199741">
                  <a:extLst>
                    <a:ext uri="{9D8B030D-6E8A-4147-A177-3AD203B41FA5}">
                      <a16:colId xmlns:a16="http://schemas.microsoft.com/office/drawing/2014/main" val="1901570003"/>
                    </a:ext>
                  </a:extLst>
                </a:gridCol>
                <a:gridCol w="2091153">
                  <a:extLst>
                    <a:ext uri="{9D8B030D-6E8A-4147-A177-3AD203B41FA5}">
                      <a16:colId xmlns:a16="http://schemas.microsoft.com/office/drawing/2014/main" val="3315571393"/>
                    </a:ext>
                  </a:extLst>
                </a:gridCol>
              </a:tblGrid>
              <a:tr h="890769">
                <a:tc>
                  <a:txBody>
                    <a:bodyPr/>
                    <a:lstStyle/>
                    <a:p>
                      <a:r>
                        <a:rPr lang="en-US" sz="1600" b="1" dirty="0"/>
                        <a:t>Program</a:t>
                      </a:r>
                      <a:endParaRPr lang="nl-BE" sz="1600" b="1" dirty="0"/>
                    </a:p>
                  </a:txBody>
                  <a:tcPr>
                    <a:lnL w="12700" cap="flat" cmpd="sng" algn="ctr">
                      <a:solidFill>
                        <a:srgbClr val="FF924C"/>
                      </a:solidFill>
                      <a:prstDash val="solid"/>
                      <a:round/>
                      <a:headEnd type="none" w="med" len="med"/>
                      <a:tailEnd type="none" w="med" len="med"/>
                    </a:lnL>
                    <a:lnR w="12700" cap="flat" cmpd="sng" algn="ctr">
                      <a:solidFill>
                        <a:srgbClr val="FF924C"/>
                      </a:solidFill>
                      <a:prstDash val="solid"/>
                      <a:round/>
                      <a:headEnd type="none" w="med" len="med"/>
                      <a:tailEnd type="none" w="med" len="med"/>
                    </a:lnR>
                    <a:lnT w="12700" cap="flat" cmpd="sng" algn="ctr">
                      <a:solidFill>
                        <a:srgbClr val="FF924C"/>
                      </a:solidFill>
                      <a:prstDash val="solid"/>
                      <a:round/>
                      <a:headEnd type="none" w="med" len="med"/>
                      <a:tailEnd type="none" w="med" len="med"/>
                    </a:lnT>
                    <a:lnB w="12700" cap="flat" cmpd="sng" algn="ctr">
                      <a:solidFill>
                        <a:srgbClr val="FF924C"/>
                      </a:solidFill>
                      <a:prstDash val="solid"/>
                      <a:round/>
                      <a:headEnd type="none" w="med" len="med"/>
                      <a:tailEnd type="none" w="med" len="med"/>
                    </a:lnB>
                    <a:lnTlToBr w="12700" cmpd="sng">
                      <a:noFill/>
                      <a:prstDash val="solid"/>
                    </a:lnTlToBr>
                    <a:lnBlToTr w="12700" cmpd="sng">
                      <a:noFill/>
                      <a:prstDash val="solid"/>
                    </a:lnBlToTr>
                    <a:solidFill>
                      <a:srgbClr val="FFD0B3"/>
                    </a:solidFill>
                  </a:tcPr>
                </a:tc>
                <a:tc>
                  <a:txBody>
                    <a:bodyPr/>
                    <a:lstStyle/>
                    <a:p>
                      <a:endParaRPr lang="nl-BE" dirty="0"/>
                    </a:p>
                  </a:txBody>
                  <a:tcPr>
                    <a:lnL w="12700" cap="flat" cmpd="sng" algn="ctr">
                      <a:solidFill>
                        <a:srgbClr val="FF924C"/>
                      </a:solidFill>
                      <a:prstDash val="solid"/>
                      <a:round/>
                      <a:headEnd type="none" w="med" len="med"/>
                      <a:tailEnd type="none" w="med" len="med"/>
                    </a:lnL>
                    <a:lnR w="12700" cap="flat" cmpd="sng" algn="ctr">
                      <a:solidFill>
                        <a:srgbClr val="FF924C"/>
                      </a:solidFill>
                      <a:prstDash val="solid"/>
                      <a:round/>
                      <a:headEnd type="none" w="med" len="med"/>
                      <a:tailEnd type="none" w="med" len="med"/>
                    </a:lnR>
                    <a:lnT w="12700" cap="flat" cmpd="sng" algn="ctr">
                      <a:solidFill>
                        <a:srgbClr val="FF924C"/>
                      </a:solidFill>
                      <a:prstDash val="solid"/>
                      <a:round/>
                      <a:headEnd type="none" w="med" len="med"/>
                      <a:tailEnd type="none" w="med" len="med"/>
                    </a:lnT>
                    <a:lnB w="12700" cap="flat" cmpd="sng" algn="ctr">
                      <a:solidFill>
                        <a:srgbClr val="FF924C"/>
                      </a:solidFill>
                      <a:prstDash val="solid"/>
                      <a:round/>
                      <a:headEnd type="none" w="med" len="med"/>
                      <a:tailEnd type="none" w="med" len="med"/>
                    </a:lnB>
                    <a:lnTlToBr w="12700" cmpd="sng">
                      <a:noFill/>
                      <a:prstDash val="solid"/>
                    </a:lnTlToBr>
                    <a:lnBlToTr w="12700" cmpd="sng">
                      <a:noFill/>
                      <a:prstDash val="solid"/>
                    </a:lnBlToTr>
                    <a:solidFill>
                      <a:srgbClr val="FFD0B3"/>
                    </a:solidFill>
                  </a:tcPr>
                </a:tc>
                <a:extLst>
                  <a:ext uri="{0D108BD9-81ED-4DB2-BD59-A6C34878D82A}">
                    <a16:rowId xmlns:a16="http://schemas.microsoft.com/office/drawing/2014/main" val="4097886485"/>
                  </a:ext>
                </a:extLst>
              </a:tr>
              <a:tr h="1091079">
                <a:tc>
                  <a:txBody>
                    <a:bodyPr/>
                    <a:lstStyle/>
                    <a:p>
                      <a:r>
                        <a:rPr lang="en-US" sz="1600" b="1" dirty="0"/>
                        <a:t>Name course</a:t>
                      </a:r>
                      <a:endParaRPr lang="nl-BE" sz="1600" b="1" dirty="0"/>
                    </a:p>
                  </a:txBody>
                  <a:tcPr>
                    <a:lnL w="12700" cap="flat" cmpd="sng" algn="ctr">
                      <a:solidFill>
                        <a:srgbClr val="FF924C"/>
                      </a:solidFill>
                      <a:prstDash val="solid"/>
                      <a:round/>
                      <a:headEnd type="none" w="med" len="med"/>
                      <a:tailEnd type="none" w="med" len="med"/>
                    </a:lnL>
                    <a:lnR w="12700" cap="flat" cmpd="sng" algn="ctr">
                      <a:solidFill>
                        <a:srgbClr val="FF924C"/>
                      </a:solidFill>
                      <a:prstDash val="solid"/>
                      <a:round/>
                      <a:headEnd type="none" w="med" len="med"/>
                      <a:tailEnd type="none" w="med" len="med"/>
                    </a:lnR>
                    <a:lnT w="12700" cap="flat" cmpd="sng" algn="ctr">
                      <a:solidFill>
                        <a:srgbClr val="FF924C"/>
                      </a:solidFill>
                      <a:prstDash val="solid"/>
                      <a:round/>
                      <a:headEnd type="none" w="med" len="med"/>
                      <a:tailEnd type="none" w="med" len="med"/>
                    </a:lnT>
                    <a:lnB w="12700" cap="flat" cmpd="sng" algn="ctr">
                      <a:solidFill>
                        <a:srgbClr val="FF924C"/>
                      </a:solidFill>
                      <a:prstDash val="solid"/>
                      <a:round/>
                      <a:headEnd type="none" w="med" len="med"/>
                      <a:tailEnd type="none" w="med" len="med"/>
                    </a:lnB>
                    <a:lnTlToBr w="12700" cmpd="sng">
                      <a:noFill/>
                      <a:prstDash val="solid"/>
                    </a:lnTlToBr>
                    <a:lnBlToTr w="12700" cmpd="sng">
                      <a:noFill/>
                      <a:prstDash val="solid"/>
                    </a:lnBlToTr>
                    <a:solidFill>
                      <a:srgbClr val="FFD0B3"/>
                    </a:solidFill>
                  </a:tcPr>
                </a:tc>
                <a:tc>
                  <a:txBody>
                    <a:bodyPr/>
                    <a:lstStyle/>
                    <a:p>
                      <a:endParaRPr lang="nl-BE" dirty="0"/>
                    </a:p>
                  </a:txBody>
                  <a:tcPr>
                    <a:lnL w="12700" cap="flat" cmpd="sng" algn="ctr">
                      <a:solidFill>
                        <a:srgbClr val="FF924C"/>
                      </a:solidFill>
                      <a:prstDash val="solid"/>
                      <a:round/>
                      <a:headEnd type="none" w="med" len="med"/>
                      <a:tailEnd type="none" w="med" len="med"/>
                    </a:lnL>
                    <a:lnR w="12700" cap="flat" cmpd="sng" algn="ctr">
                      <a:solidFill>
                        <a:srgbClr val="FF924C"/>
                      </a:solidFill>
                      <a:prstDash val="solid"/>
                      <a:round/>
                      <a:headEnd type="none" w="med" len="med"/>
                      <a:tailEnd type="none" w="med" len="med"/>
                    </a:lnR>
                    <a:lnT w="12700" cap="flat" cmpd="sng" algn="ctr">
                      <a:solidFill>
                        <a:srgbClr val="FF924C"/>
                      </a:solidFill>
                      <a:prstDash val="solid"/>
                      <a:round/>
                      <a:headEnd type="none" w="med" len="med"/>
                      <a:tailEnd type="none" w="med" len="med"/>
                    </a:lnT>
                    <a:lnB w="12700" cap="flat" cmpd="sng" algn="ctr">
                      <a:solidFill>
                        <a:srgbClr val="FF924C"/>
                      </a:solidFill>
                      <a:prstDash val="solid"/>
                      <a:round/>
                      <a:headEnd type="none" w="med" len="med"/>
                      <a:tailEnd type="none" w="med" len="med"/>
                    </a:lnB>
                    <a:lnTlToBr w="12700" cmpd="sng">
                      <a:noFill/>
                      <a:prstDash val="solid"/>
                    </a:lnTlToBr>
                    <a:lnBlToTr w="12700" cmpd="sng">
                      <a:noFill/>
                      <a:prstDash val="solid"/>
                    </a:lnBlToTr>
                    <a:solidFill>
                      <a:srgbClr val="FFD0B3"/>
                    </a:solidFill>
                  </a:tcPr>
                </a:tc>
                <a:extLst>
                  <a:ext uri="{0D108BD9-81ED-4DB2-BD59-A6C34878D82A}">
                    <a16:rowId xmlns:a16="http://schemas.microsoft.com/office/drawing/2014/main" val="3556236221"/>
                  </a:ext>
                </a:extLst>
              </a:tr>
              <a:tr h="890769">
                <a:tc>
                  <a:txBody>
                    <a:bodyPr/>
                    <a:lstStyle/>
                    <a:p>
                      <a:r>
                        <a:rPr lang="en-US" sz="1600" b="1" dirty="0"/>
                        <a:t>Teachers</a:t>
                      </a:r>
                      <a:endParaRPr lang="nl-BE" sz="1600" b="1" dirty="0"/>
                    </a:p>
                  </a:txBody>
                  <a:tcPr>
                    <a:lnL w="12700" cap="flat" cmpd="sng" algn="ctr">
                      <a:solidFill>
                        <a:srgbClr val="FF924C"/>
                      </a:solidFill>
                      <a:prstDash val="solid"/>
                      <a:round/>
                      <a:headEnd type="none" w="med" len="med"/>
                      <a:tailEnd type="none" w="med" len="med"/>
                    </a:lnL>
                    <a:lnR w="12700" cap="flat" cmpd="sng" algn="ctr">
                      <a:solidFill>
                        <a:srgbClr val="FF924C"/>
                      </a:solidFill>
                      <a:prstDash val="solid"/>
                      <a:round/>
                      <a:headEnd type="none" w="med" len="med"/>
                      <a:tailEnd type="none" w="med" len="med"/>
                    </a:lnR>
                    <a:lnT w="12700" cap="flat" cmpd="sng" algn="ctr">
                      <a:solidFill>
                        <a:srgbClr val="FF924C"/>
                      </a:solidFill>
                      <a:prstDash val="solid"/>
                      <a:round/>
                      <a:headEnd type="none" w="med" len="med"/>
                      <a:tailEnd type="none" w="med" len="med"/>
                    </a:lnT>
                    <a:lnB w="12700" cap="flat" cmpd="sng" algn="ctr">
                      <a:solidFill>
                        <a:srgbClr val="FF924C"/>
                      </a:solidFill>
                      <a:prstDash val="solid"/>
                      <a:round/>
                      <a:headEnd type="none" w="med" len="med"/>
                      <a:tailEnd type="none" w="med" len="med"/>
                    </a:lnB>
                    <a:lnTlToBr w="12700" cmpd="sng">
                      <a:noFill/>
                      <a:prstDash val="solid"/>
                    </a:lnTlToBr>
                    <a:lnBlToTr w="12700" cmpd="sng">
                      <a:noFill/>
                      <a:prstDash val="solid"/>
                    </a:lnBlToTr>
                    <a:solidFill>
                      <a:srgbClr val="FFD0B3"/>
                    </a:solidFill>
                  </a:tcPr>
                </a:tc>
                <a:tc>
                  <a:txBody>
                    <a:bodyPr/>
                    <a:lstStyle/>
                    <a:p>
                      <a:endParaRPr lang="nl-BE" dirty="0"/>
                    </a:p>
                  </a:txBody>
                  <a:tcPr>
                    <a:lnL w="12700" cap="flat" cmpd="sng" algn="ctr">
                      <a:solidFill>
                        <a:srgbClr val="FF924C"/>
                      </a:solidFill>
                      <a:prstDash val="solid"/>
                      <a:round/>
                      <a:headEnd type="none" w="med" len="med"/>
                      <a:tailEnd type="none" w="med" len="med"/>
                    </a:lnL>
                    <a:lnR w="12700" cap="flat" cmpd="sng" algn="ctr">
                      <a:solidFill>
                        <a:srgbClr val="FF924C"/>
                      </a:solidFill>
                      <a:prstDash val="solid"/>
                      <a:round/>
                      <a:headEnd type="none" w="med" len="med"/>
                      <a:tailEnd type="none" w="med" len="med"/>
                    </a:lnR>
                    <a:lnT w="12700" cap="flat" cmpd="sng" algn="ctr">
                      <a:solidFill>
                        <a:srgbClr val="FF924C"/>
                      </a:solidFill>
                      <a:prstDash val="solid"/>
                      <a:round/>
                      <a:headEnd type="none" w="med" len="med"/>
                      <a:tailEnd type="none" w="med" len="med"/>
                    </a:lnT>
                    <a:lnB w="12700" cap="flat" cmpd="sng" algn="ctr">
                      <a:solidFill>
                        <a:srgbClr val="FF924C"/>
                      </a:solidFill>
                      <a:prstDash val="solid"/>
                      <a:round/>
                      <a:headEnd type="none" w="med" len="med"/>
                      <a:tailEnd type="none" w="med" len="med"/>
                    </a:lnB>
                    <a:lnTlToBr w="12700" cmpd="sng">
                      <a:noFill/>
                      <a:prstDash val="solid"/>
                    </a:lnTlToBr>
                    <a:lnBlToTr w="12700" cmpd="sng">
                      <a:noFill/>
                      <a:prstDash val="solid"/>
                    </a:lnBlToTr>
                    <a:solidFill>
                      <a:srgbClr val="FFD0B3"/>
                    </a:solidFill>
                  </a:tcPr>
                </a:tc>
                <a:extLst>
                  <a:ext uri="{0D108BD9-81ED-4DB2-BD59-A6C34878D82A}">
                    <a16:rowId xmlns:a16="http://schemas.microsoft.com/office/drawing/2014/main" val="1274411380"/>
                  </a:ext>
                </a:extLst>
              </a:tr>
              <a:tr h="1091079">
                <a:tc>
                  <a:txBody>
                    <a:bodyPr/>
                    <a:lstStyle/>
                    <a:p>
                      <a:r>
                        <a:rPr lang="en-US" sz="1600" b="1" dirty="0"/>
                        <a:t>Workshop date</a:t>
                      </a:r>
                      <a:endParaRPr lang="nl-BE" sz="1600" b="1" dirty="0"/>
                    </a:p>
                  </a:txBody>
                  <a:tcPr>
                    <a:lnL w="12700" cap="flat" cmpd="sng" algn="ctr">
                      <a:solidFill>
                        <a:srgbClr val="FF924C"/>
                      </a:solidFill>
                      <a:prstDash val="solid"/>
                      <a:round/>
                      <a:headEnd type="none" w="med" len="med"/>
                      <a:tailEnd type="none" w="med" len="med"/>
                    </a:lnL>
                    <a:lnR w="12700" cap="flat" cmpd="sng" algn="ctr">
                      <a:solidFill>
                        <a:srgbClr val="FF924C"/>
                      </a:solidFill>
                      <a:prstDash val="solid"/>
                      <a:round/>
                      <a:headEnd type="none" w="med" len="med"/>
                      <a:tailEnd type="none" w="med" len="med"/>
                    </a:lnR>
                    <a:lnT w="12700" cap="flat" cmpd="sng" algn="ctr">
                      <a:solidFill>
                        <a:srgbClr val="FF924C"/>
                      </a:solidFill>
                      <a:prstDash val="solid"/>
                      <a:round/>
                      <a:headEnd type="none" w="med" len="med"/>
                      <a:tailEnd type="none" w="med" len="med"/>
                    </a:lnT>
                    <a:lnB w="12700" cap="flat" cmpd="sng" algn="ctr">
                      <a:solidFill>
                        <a:srgbClr val="FF924C"/>
                      </a:solidFill>
                      <a:prstDash val="solid"/>
                      <a:round/>
                      <a:headEnd type="none" w="med" len="med"/>
                      <a:tailEnd type="none" w="med" len="med"/>
                    </a:lnB>
                    <a:lnTlToBr w="12700" cmpd="sng">
                      <a:noFill/>
                      <a:prstDash val="solid"/>
                    </a:lnTlToBr>
                    <a:lnBlToTr w="12700" cmpd="sng">
                      <a:noFill/>
                      <a:prstDash val="solid"/>
                    </a:lnBlToTr>
                    <a:solidFill>
                      <a:srgbClr val="FFD0B3"/>
                    </a:solidFill>
                  </a:tcPr>
                </a:tc>
                <a:tc>
                  <a:txBody>
                    <a:bodyPr/>
                    <a:lstStyle/>
                    <a:p>
                      <a:endParaRPr lang="nl-BE" dirty="0"/>
                    </a:p>
                  </a:txBody>
                  <a:tcPr>
                    <a:lnL w="12700" cap="flat" cmpd="sng" algn="ctr">
                      <a:solidFill>
                        <a:srgbClr val="FF924C"/>
                      </a:solidFill>
                      <a:prstDash val="solid"/>
                      <a:round/>
                      <a:headEnd type="none" w="med" len="med"/>
                      <a:tailEnd type="none" w="med" len="med"/>
                    </a:lnL>
                    <a:lnR w="12700" cap="flat" cmpd="sng" algn="ctr">
                      <a:solidFill>
                        <a:srgbClr val="FF924C"/>
                      </a:solidFill>
                      <a:prstDash val="solid"/>
                      <a:round/>
                      <a:headEnd type="none" w="med" len="med"/>
                      <a:tailEnd type="none" w="med" len="med"/>
                    </a:lnR>
                    <a:lnT w="12700" cap="flat" cmpd="sng" algn="ctr">
                      <a:solidFill>
                        <a:srgbClr val="FF924C"/>
                      </a:solidFill>
                      <a:prstDash val="solid"/>
                      <a:round/>
                      <a:headEnd type="none" w="med" len="med"/>
                      <a:tailEnd type="none" w="med" len="med"/>
                    </a:lnT>
                    <a:lnB w="12700" cap="flat" cmpd="sng" algn="ctr">
                      <a:solidFill>
                        <a:srgbClr val="FF924C"/>
                      </a:solidFill>
                      <a:prstDash val="solid"/>
                      <a:round/>
                      <a:headEnd type="none" w="med" len="med"/>
                      <a:tailEnd type="none" w="med" len="med"/>
                    </a:lnB>
                    <a:lnTlToBr w="12700" cmpd="sng">
                      <a:noFill/>
                      <a:prstDash val="solid"/>
                    </a:lnTlToBr>
                    <a:lnBlToTr w="12700" cmpd="sng">
                      <a:noFill/>
                      <a:prstDash val="solid"/>
                    </a:lnBlToTr>
                    <a:solidFill>
                      <a:srgbClr val="FFD0B3"/>
                    </a:solidFill>
                  </a:tcPr>
                </a:tc>
                <a:extLst>
                  <a:ext uri="{0D108BD9-81ED-4DB2-BD59-A6C34878D82A}">
                    <a16:rowId xmlns:a16="http://schemas.microsoft.com/office/drawing/2014/main" val="1857500660"/>
                  </a:ext>
                </a:extLst>
              </a:tr>
            </a:tbl>
          </a:graphicData>
        </a:graphic>
      </p:graphicFrame>
      <p:grpSp>
        <p:nvGrpSpPr>
          <p:cNvPr id="7" name="Group 6"/>
          <p:cNvGrpSpPr/>
          <p:nvPr/>
        </p:nvGrpSpPr>
        <p:grpSpPr>
          <a:xfrm>
            <a:off x="5090773" y="2280743"/>
            <a:ext cx="3529326" cy="2368414"/>
            <a:chOff x="29689" y="2460423"/>
            <a:chExt cx="3827607" cy="2601697"/>
          </a:xfrm>
        </p:grpSpPr>
        <p:pic>
          <p:nvPicPr>
            <p:cNvPr id="6" name="Picture 5"/>
            <p:cNvPicPr>
              <a:picLocks noChangeAspect="1"/>
            </p:cNvPicPr>
            <p:nvPr/>
          </p:nvPicPr>
          <p:blipFill rotWithShape="1">
            <a:blip r:embed="rId2"/>
            <a:srcRect l="2785" r="-1"/>
            <a:stretch/>
          </p:blipFill>
          <p:spPr>
            <a:xfrm>
              <a:off x="29689" y="2460423"/>
              <a:ext cx="3827607" cy="2601697"/>
            </a:xfrm>
            <a:prstGeom prst="rect">
              <a:avLst/>
            </a:prstGeom>
          </p:spPr>
        </p:pic>
        <p:sp>
          <p:nvSpPr>
            <p:cNvPr id="2" name="Rectangle 1"/>
            <p:cNvSpPr/>
            <p:nvPr/>
          </p:nvSpPr>
          <p:spPr>
            <a:xfrm>
              <a:off x="122222" y="4532108"/>
              <a:ext cx="879659" cy="276999"/>
            </a:xfrm>
            <a:prstGeom prst="rect">
              <a:avLst/>
            </a:prstGeom>
            <a:solidFill>
              <a:schemeClr val="bg1"/>
            </a:solidFill>
          </p:spPr>
          <p:txBody>
            <a:bodyPr wrap="square">
              <a:spAutoFit/>
            </a:bodyPr>
            <a:lstStyle/>
            <a:p>
              <a:r>
                <a:rPr lang="en-GB" sz="1200" b="1" dirty="0"/>
                <a:t>@asset_h</a:t>
              </a:r>
            </a:p>
          </p:txBody>
        </p:sp>
      </p:grpSp>
      <p:sp>
        <p:nvSpPr>
          <p:cNvPr id="4" name="Title 1"/>
          <p:cNvSpPr>
            <a:spLocks noGrp="1"/>
          </p:cNvSpPr>
          <p:nvPr>
            <p:ph type="ctrTitle"/>
          </p:nvPr>
        </p:nvSpPr>
        <p:spPr>
          <a:xfrm>
            <a:off x="0" y="-17905"/>
            <a:ext cx="9144000" cy="344448"/>
          </a:xfrm>
          <a:solidFill>
            <a:srgbClr val="405671"/>
          </a:solidFill>
        </p:spPr>
        <p:txBody>
          <a:bodyPr>
            <a:normAutofit fontScale="90000"/>
          </a:bodyPr>
          <a:lstStyle/>
          <a:p>
            <a:r>
              <a:rPr lang="en-GB" sz="2100" b="1" dirty="0">
                <a:solidFill>
                  <a:schemeClr val="bg1"/>
                </a:solidFill>
              </a:rPr>
              <a:t>Start page: step 1</a:t>
            </a:r>
            <a:endParaRPr lang="en-GB" sz="2100" b="1" dirty="0">
              <a:solidFill>
                <a:schemeClr val="bg1"/>
              </a:solidFill>
              <a:latin typeface="+mn-lt"/>
            </a:endParaRPr>
          </a:p>
        </p:txBody>
      </p:sp>
      <p:sp>
        <p:nvSpPr>
          <p:cNvPr id="38" name="Subtitle 2"/>
          <p:cNvSpPr txBox="1">
            <a:spLocks/>
          </p:cNvSpPr>
          <p:nvPr/>
        </p:nvSpPr>
        <p:spPr>
          <a:xfrm>
            <a:off x="5209942" y="2551691"/>
            <a:ext cx="4187418" cy="3657053"/>
          </a:xfrm>
          <a:prstGeom prst="rect">
            <a:avLst/>
          </a:prstGeom>
          <a:ln>
            <a:noFill/>
          </a:ln>
        </p:spPr>
        <p:txBody>
          <a:bodyPr vert="horz" lIns="68580" tIns="34290" rIns="68580" bIns="34290" rtlCol="0">
            <a:noAutofit/>
          </a:bodyPr>
          <a:lstStyle>
            <a:lvl1pPr marL="0" indent="0" algn="ctr" defTabSz="1511960" rtl="0" eaLnBrk="1" latinLnBrk="0" hangingPunct="1">
              <a:lnSpc>
                <a:spcPct val="90000"/>
              </a:lnSpc>
              <a:spcBef>
                <a:spcPts val="1654"/>
              </a:spcBef>
              <a:buFont typeface="Arial" panose="020B0604020202020204" pitchFamily="34" charset="0"/>
              <a:buNone/>
              <a:defRPr sz="3968" kern="1200">
                <a:solidFill>
                  <a:schemeClr val="tx1"/>
                </a:solidFill>
                <a:latin typeface="+mn-lt"/>
                <a:ea typeface="+mn-ea"/>
                <a:cs typeface="+mn-cs"/>
              </a:defRPr>
            </a:lvl1pPr>
            <a:lvl2pPr marL="755980" indent="0" algn="ctr" defTabSz="1511960" rtl="0" eaLnBrk="1" latinLnBrk="0" hangingPunct="1">
              <a:lnSpc>
                <a:spcPct val="90000"/>
              </a:lnSpc>
              <a:spcBef>
                <a:spcPts val="827"/>
              </a:spcBef>
              <a:buFont typeface="Arial" panose="020B0604020202020204" pitchFamily="34" charset="0"/>
              <a:buNone/>
              <a:defRPr sz="3307" kern="1200">
                <a:solidFill>
                  <a:schemeClr val="tx1"/>
                </a:solidFill>
                <a:latin typeface="+mn-lt"/>
                <a:ea typeface="+mn-ea"/>
                <a:cs typeface="+mn-cs"/>
              </a:defRPr>
            </a:lvl2pPr>
            <a:lvl3pPr marL="1511960" indent="0" algn="ctr" defTabSz="1511960" rtl="0" eaLnBrk="1" latinLnBrk="0" hangingPunct="1">
              <a:lnSpc>
                <a:spcPct val="90000"/>
              </a:lnSpc>
              <a:spcBef>
                <a:spcPts val="827"/>
              </a:spcBef>
              <a:buFont typeface="Arial" panose="020B0604020202020204" pitchFamily="34" charset="0"/>
              <a:buNone/>
              <a:defRPr sz="2976" kern="1200">
                <a:solidFill>
                  <a:schemeClr val="tx1"/>
                </a:solidFill>
                <a:latin typeface="+mn-lt"/>
                <a:ea typeface="+mn-ea"/>
                <a:cs typeface="+mn-cs"/>
              </a:defRPr>
            </a:lvl3pPr>
            <a:lvl4pPr marL="226794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4pPr>
            <a:lvl5pPr marL="302392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5pPr>
            <a:lvl6pPr marL="377990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6pPr>
            <a:lvl7pPr marL="453588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7pPr>
            <a:lvl8pPr marL="529186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8pPr>
            <a:lvl9pPr marL="6047842"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9pPr>
          </a:lstStyle>
          <a:p>
            <a:pPr algn="l"/>
            <a:r>
              <a:rPr lang="en-GB" sz="1600" b="1" dirty="0"/>
              <a:t>Summary course:</a:t>
            </a:r>
          </a:p>
          <a:p>
            <a:pPr algn="l"/>
            <a:endParaRPr lang="en-GB" sz="1200" dirty="0"/>
          </a:p>
          <a:p>
            <a:pPr algn="l"/>
            <a:endParaRPr lang="en-GB" sz="1200" dirty="0"/>
          </a:p>
          <a:p>
            <a:pPr algn="l"/>
            <a:r>
              <a:rPr lang="en-GB" sz="1200" dirty="0"/>
              <a:t>				</a:t>
            </a:r>
          </a:p>
        </p:txBody>
      </p:sp>
      <p:sp>
        <p:nvSpPr>
          <p:cNvPr id="5" name="Rectangle 4"/>
          <p:cNvSpPr/>
          <p:nvPr/>
        </p:nvSpPr>
        <p:spPr>
          <a:xfrm>
            <a:off x="4885475" y="721995"/>
            <a:ext cx="3939922" cy="218150"/>
          </a:xfrm>
          <a:prstGeom prst="rect">
            <a:avLst/>
          </a:prstGeom>
          <a:solidFill>
            <a:srgbClr val="4056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1b. CONTENT</a:t>
            </a:r>
            <a:endParaRPr lang="nl-BE" sz="1600" b="1" dirty="0"/>
          </a:p>
        </p:txBody>
      </p:sp>
      <p:sp>
        <p:nvSpPr>
          <p:cNvPr id="12" name="Rectangle 11">
            <a:extLst>
              <a:ext uri="{FF2B5EF4-FFF2-40B4-BE49-F238E27FC236}">
                <a16:creationId xmlns:a16="http://schemas.microsoft.com/office/drawing/2014/main" id="{7C76B8D1-7246-41BA-8996-E6A34D8FD0BC}"/>
              </a:ext>
            </a:extLst>
          </p:cNvPr>
          <p:cNvSpPr/>
          <p:nvPr/>
        </p:nvSpPr>
        <p:spPr>
          <a:xfrm>
            <a:off x="19050" y="335474"/>
            <a:ext cx="4554000" cy="6522525"/>
          </a:xfrm>
          <a:prstGeom prst="rect">
            <a:avLst/>
          </a:prstGeom>
          <a:noFill/>
          <a:ln w="38100">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2" name="Rectangle 31">
            <a:extLst>
              <a:ext uri="{FF2B5EF4-FFF2-40B4-BE49-F238E27FC236}">
                <a16:creationId xmlns:a16="http://schemas.microsoft.com/office/drawing/2014/main" id="{DB7B04DF-23CC-4C84-B30D-F6AC1CF3BA2B}"/>
              </a:ext>
            </a:extLst>
          </p:cNvPr>
          <p:cNvSpPr/>
          <p:nvPr/>
        </p:nvSpPr>
        <p:spPr>
          <a:xfrm>
            <a:off x="4571993" y="335323"/>
            <a:ext cx="4554000" cy="6522525"/>
          </a:xfrm>
          <a:prstGeom prst="rect">
            <a:avLst/>
          </a:prstGeom>
          <a:noFill/>
          <a:ln w="38100">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5" name="Rectangle 34">
            <a:extLst>
              <a:ext uri="{FF2B5EF4-FFF2-40B4-BE49-F238E27FC236}">
                <a16:creationId xmlns:a16="http://schemas.microsoft.com/office/drawing/2014/main" id="{5584DAEB-759D-4841-8DA5-04D3985A9AC1}"/>
              </a:ext>
            </a:extLst>
          </p:cNvPr>
          <p:cNvSpPr/>
          <p:nvPr/>
        </p:nvSpPr>
        <p:spPr>
          <a:xfrm>
            <a:off x="291741" y="727080"/>
            <a:ext cx="3939922" cy="218150"/>
          </a:xfrm>
          <a:prstGeom prst="rect">
            <a:avLst/>
          </a:prstGeom>
          <a:solidFill>
            <a:srgbClr val="4056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1a. INFORMATION COURSE</a:t>
            </a:r>
            <a:endParaRPr lang="nl-BE" sz="1600" b="1" dirty="0"/>
          </a:p>
        </p:txBody>
      </p:sp>
      <p:sp>
        <p:nvSpPr>
          <p:cNvPr id="15" name="TextBox 14">
            <a:extLst>
              <a:ext uri="{FF2B5EF4-FFF2-40B4-BE49-F238E27FC236}">
                <a16:creationId xmlns:a16="http://schemas.microsoft.com/office/drawing/2014/main" id="{5534A8C9-D69A-4E64-99E5-C68444D2DDCB}"/>
              </a:ext>
            </a:extLst>
          </p:cNvPr>
          <p:cNvSpPr txBox="1"/>
          <p:nvPr/>
        </p:nvSpPr>
        <p:spPr>
          <a:xfrm>
            <a:off x="5395608" y="2902279"/>
            <a:ext cx="3027293" cy="1260000"/>
          </a:xfrm>
          <a:prstGeom prst="rect">
            <a:avLst/>
          </a:prstGeom>
          <a:noFill/>
        </p:spPr>
        <p:txBody>
          <a:bodyPr wrap="square" rtlCol="0">
            <a:spAutoFit/>
          </a:bodyPr>
          <a:lstStyle/>
          <a:p>
            <a:r>
              <a:rPr lang="en-US" sz="1000" i="1" dirty="0"/>
              <a:t>…</a:t>
            </a:r>
            <a:endParaRPr lang="nl-BE" sz="1000" i="1" dirty="0"/>
          </a:p>
        </p:txBody>
      </p:sp>
      <p:sp>
        <p:nvSpPr>
          <p:cNvPr id="16" name="TextBox 15">
            <a:extLst>
              <a:ext uri="{FF2B5EF4-FFF2-40B4-BE49-F238E27FC236}">
                <a16:creationId xmlns:a16="http://schemas.microsoft.com/office/drawing/2014/main" id="{6A0C76F2-B554-4A5D-87A7-E4366C1061E6}"/>
              </a:ext>
            </a:extLst>
          </p:cNvPr>
          <p:cNvSpPr txBox="1"/>
          <p:nvPr/>
        </p:nvSpPr>
        <p:spPr>
          <a:xfrm>
            <a:off x="1841035" y="1702471"/>
            <a:ext cx="2094066" cy="468000"/>
          </a:xfrm>
          <a:prstGeom prst="rect">
            <a:avLst/>
          </a:prstGeom>
          <a:noFill/>
        </p:spPr>
        <p:txBody>
          <a:bodyPr wrap="square" rtlCol="0">
            <a:spAutoFit/>
          </a:bodyPr>
          <a:lstStyle/>
          <a:p>
            <a:r>
              <a:rPr lang="en-US" sz="1000" i="1" dirty="0"/>
              <a:t>…</a:t>
            </a:r>
            <a:endParaRPr lang="nl-BE" sz="1000" i="1" dirty="0"/>
          </a:p>
        </p:txBody>
      </p:sp>
      <p:sp>
        <p:nvSpPr>
          <p:cNvPr id="17" name="TextBox 16">
            <a:extLst>
              <a:ext uri="{FF2B5EF4-FFF2-40B4-BE49-F238E27FC236}">
                <a16:creationId xmlns:a16="http://schemas.microsoft.com/office/drawing/2014/main" id="{1F2D11CA-DFB9-4B86-B26D-2BF4F99C23D2}"/>
              </a:ext>
            </a:extLst>
          </p:cNvPr>
          <p:cNvSpPr txBox="1"/>
          <p:nvPr/>
        </p:nvSpPr>
        <p:spPr>
          <a:xfrm>
            <a:off x="1807479" y="2647191"/>
            <a:ext cx="2094066" cy="468000"/>
          </a:xfrm>
          <a:prstGeom prst="rect">
            <a:avLst/>
          </a:prstGeom>
          <a:noFill/>
        </p:spPr>
        <p:txBody>
          <a:bodyPr wrap="square" rtlCol="0">
            <a:spAutoFit/>
          </a:bodyPr>
          <a:lstStyle/>
          <a:p>
            <a:r>
              <a:rPr lang="en-US" sz="1000" i="1" dirty="0"/>
              <a:t>…</a:t>
            </a:r>
            <a:endParaRPr lang="nl-BE" sz="1000" i="1" dirty="0"/>
          </a:p>
        </p:txBody>
      </p:sp>
      <p:sp>
        <p:nvSpPr>
          <p:cNvPr id="18" name="TextBox 17">
            <a:extLst>
              <a:ext uri="{FF2B5EF4-FFF2-40B4-BE49-F238E27FC236}">
                <a16:creationId xmlns:a16="http://schemas.microsoft.com/office/drawing/2014/main" id="{87544E96-532D-4F3C-8763-9E7B374A75FB}"/>
              </a:ext>
            </a:extLst>
          </p:cNvPr>
          <p:cNvSpPr txBox="1"/>
          <p:nvPr/>
        </p:nvSpPr>
        <p:spPr>
          <a:xfrm>
            <a:off x="1831113" y="3824750"/>
            <a:ext cx="2094066" cy="468000"/>
          </a:xfrm>
          <a:prstGeom prst="rect">
            <a:avLst/>
          </a:prstGeom>
          <a:noFill/>
        </p:spPr>
        <p:txBody>
          <a:bodyPr wrap="square" rtlCol="0">
            <a:spAutoFit/>
          </a:bodyPr>
          <a:lstStyle/>
          <a:p>
            <a:r>
              <a:rPr lang="en-US" sz="1000" i="1" dirty="0"/>
              <a:t>…</a:t>
            </a:r>
            <a:endParaRPr lang="nl-BE" sz="1000" i="1" dirty="0"/>
          </a:p>
        </p:txBody>
      </p:sp>
      <p:sp>
        <p:nvSpPr>
          <p:cNvPr id="19" name="TextBox 18">
            <a:extLst>
              <a:ext uri="{FF2B5EF4-FFF2-40B4-BE49-F238E27FC236}">
                <a16:creationId xmlns:a16="http://schemas.microsoft.com/office/drawing/2014/main" id="{FFD54783-B4FA-4494-B1AB-72A8E5235185}"/>
              </a:ext>
            </a:extLst>
          </p:cNvPr>
          <p:cNvSpPr txBox="1"/>
          <p:nvPr/>
        </p:nvSpPr>
        <p:spPr>
          <a:xfrm>
            <a:off x="1841035" y="4624518"/>
            <a:ext cx="2094066" cy="576000"/>
          </a:xfrm>
          <a:prstGeom prst="rect">
            <a:avLst/>
          </a:prstGeom>
          <a:noFill/>
        </p:spPr>
        <p:txBody>
          <a:bodyPr wrap="square" rtlCol="0">
            <a:spAutoFit/>
          </a:bodyPr>
          <a:lstStyle/>
          <a:p>
            <a:r>
              <a:rPr lang="en-US" sz="1000" i="1" dirty="0"/>
              <a:t>…</a:t>
            </a:r>
            <a:endParaRPr lang="nl-BE" sz="1000" i="1" dirty="0"/>
          </a:p>
        </p:txBody>
      </p:sp>
      <p:pic>
        <p:nvPicPr>
          <p:cNvPr id="20" name="Picture 19" descr="Logo&#10;&#10;Description automatically generated">
            <a:extLst>
              <a:ext uri="{FF2B5EF4-FFF2-40B4-BE49-F238E27FC236}">
                <a16:creationId xmlns:a16="http://schemas.microsoft.com/office/drawing/2014/main" id="{495F6B64-94A9-A04B-A96F-AFDBA24BA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E1698160-C99A-EF40-9C12-07AAFC3C2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22" name="Picture 21">
            <a:extLst>
              <a:ext uri="{FF2B5EF4-FFF2-40B4-BE49-F238E27FC236}">
                <a16:creationId xmlns:a16="http://schemas.microsoft.com/office/drawing/2014/main" id="{141E2738-CF73-1848-90A5-C3E57B46BA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23" name="Picture 22">
            <a:extLst>
              <a:ext uri="{FF2B5EF4-FFF2-40B4-BE49-F238E27FC236}">
                <a16:creationId xmlns:a16="http://schemas.microsoft.com/office/drawing/2014/main" id="{FE3711C3-2942-4F4E-A2CC-E3D3C1836C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8C807A18-D5FA-264A-90C0-F5F38F4DBE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25" name="Picture 24" descr="Logo, company name&#10;&#10;Description automatically generated">
            <a:extLst>
              <a:ext uri="{FF2B5EF4-FFF2-40B4-BE49-F238E27FC236}">
                <a16:creationId xmlns:a16="http://schemas.microsoft.com/office/drawing/2014/main" id="{F48D3008-FA6B-A94B-B06D-527DA72FBA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pic>
        <p:nvPicPr>
          <p:cNvPr id="8" name="Picture 7">
            <a:extLst>
              <a:ext uri="{FF2B5EF4-FFF2-40B4-BE49-F238E27FC236}">
                <a16:creationId xmlns:a16="http://schemas.microsoft.com/office/drawing/2014/main" id="{66E6CE99-D334-71E3-03AE-E29C27BF00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11" y="6564644"/>
            <a:ext cx="4231662" cy="250908"/>
          </a:xfrm>
          <a:prstGeom prst="rect">
            <a:avLst/>
          </a:prstGeom>
        </p:spPr>
      </p:pic>
    </p:spTree>
    <p:extLst>
      <p:ext uri="{BB962C8B-B14F-4D97-AF65-F5344CB8AC3E}">
        <p14:creationId xmlns:p14="http://schemas.microsoft.com/office/powerpoint/2010/main" val="386841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7905"/>
            <a:ext cx="9144000" cy="344448"/>
          </a:xfrm>
          <a:solidFill>
            <a:srgbClr val="405671"/>
          </a:solidFill>
        </p:spPr>
        <p:txBody>
          <a:bodyPr>
            <a:normAutofit fontScale="90000"/>
          </a:bodyPr>
          <a:lstStyle/>
          <a:p>
            <a:r>
              <a:rPr lang="en-GB" sz="2100" b="1" dirty="0">
                <a:solidFill>
                  <a:schemeClr val="bg1"/>
                </a:solidFill>
              </a:rPr>
              <a:t>Start page: step 2</a:t>
            </a:r>
            <a:endParaRPr lang="en-GB" sz="2100" b="1" dirty="0">
              <a:solidFill>
                <a:schemeClr val="bg1"/>
              </a:solidFill>
              <a:latin typeface="+mn-lt"/>
            </a:endParaRPr>
          </a:p>
        </p:txBody>
      </p:sp>
      <p:sp>
        <p:nvSpPr>
          <p:cNvPr id="33" name="Rectangle 32">
            <a:extLst>
              <a:ext uri="{FF2B5EF4-FFF2-40B4-BE49-F238E27FC236}">
                <a16:creationId xmlns:a16="http://schemas.microsoft.com/office/drawing/2014/main" id="{8C7660C6-CEDB-4CAC-A2BB-166F1A72CFAB}"/>
              </a:ext>
            </a:extLst>
          </p:cNvPr>
          <p:cNvSpPr/>
          <p:nvPr/>
        </p:nvSpPr>
        <p:spPr>
          <a:xfrm>
            <a:off x="19050" y="326543"/>
            <a:ext cx="9124950" cy="6554026"/>
          </a:xfrm>
          <a:prstGeom prst="rect">
            <a:avLst/>
          </a:prstGeom>
          <a:noFill/>
          <a:ln w="38100">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DBBD9D5-ABB9-4B11-B6C2-3B1A0B4BCDBB}"/>
              </a:ext>
            </a:extLst>
          </p:cNvPr>
          <p:cNvSpPr/>
          <p:nvPr/>
        </p:nvSpPr>
        <p:spPr>
          <a:xfrm>
            <a:off x="298152" y="535266"/>
            <a:ext cx="8610956" cy="218150"/>
          </a:xfrm>
          <a:prstGeom prst="rect">
            <a:avLst/>
          </a:prstGeom>
          <a:solidFill>
            <a:srgbClr val="4056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2. LEARNING ACTIVITIES</a:t>
            </a:r>
            <a:endParaRPr kumimoji="0" lang="nl-BE"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Subtitle 2">
            <a:extLst>
              <a:ext uri="{FF2B5EF4-FFF2-40B4-BE49-F238E27FC236}">
                <a16:creationId xmlns:a16="http://schemas.microsoft.com/office/drawing/2014/main" id="{02F46925-64CA-4978-AA8E-B269C8A2AE11}"/>
              </a:ext>
            </a:extLst>
          </p:cNvPr>
          <p:cNvSpPr txBox="1">
            <a:spLocks/>
          </p:cNvSpPr>
          <p:nvPr/>
        </p:nvSpPr>
        <p:spPr>
          <a:xfrm>
            <a:off x="536915" y="1514621"/>
            <a:ext cx="8133429" cy="3657053"/>
          </a:xfrm>
          <a:prstGeom prst="rect">
            <a:avLst/>
          </a:prstGeom>
          <a:ln>
            <a:noFill/>
          </a:ln>
        </p:spPr>
        <p:txBody>
          <a:bodyPr vert="horz" lIns="68580" tIns="34290" rIns="68580" bIns="34290" rtlCol="0">
            <a:noAutofit/>
          </a:bodyPr>
          <a:lstStyle>
            <a:lvl1pPr marL="0" indent="0" algn="ctr" defTabSz="1511960" rtl="0" eaLnBrk="1" latinLnBrk="0" hangingPunct="1">
              <a:lnSpc>
                <a:spcPct val="90000"/>
              </a:lnSpc>
              <a:spcBef>
                <a:spcPts val="1654"/>
              </a:spcBef>
              <a:buFont typeface="Arial" panose="020B0604020202020204" pitchFamily="34" charset="0"/>
              <a:buNone/>
              <a:defRPr sz="3968" kern="1200">
                <a:solidFill>
                  <a:schemeClr val="tx1"/>
                </a:solidFill>
                <a:latin typeface="+mn-lt"/>
                <a:ea typeface="+mn-ea"/>
                <a:cs typeface="+mn-cs"/>
              </a:defRPr>
            </a:lvl1pPr>
            <a:lvl2pPr marL="755980" indent="0" algn="ctr" defTabSz="1511960" rtl="0" eaLnBrk="1" latinLnBrk="0" hangingPunct="1">
              <a:lnSpc>
                <a:spcPct val="90000"/>
              </a:lnSpc>
              <a:spcBef>
                <a:spcPts val="827"/>
              </a:spcBef>
              <a:buFont typeface="Arial" panose="020B0604020202020204" pitchFamily="34" charset="0"/>
              <a:buNone/>
              <a:defRPr sz="3307" kern="1200">
                <a:solidFill>
                  <a:schemeClr val="tx1"/>
                </a:solidFill>
                <a:latin typeface="+mn-lt"/>
                <a:ea typeface="+mn-ea"/>
                <a:cs typeface="+mn-cs"/>
              </a:defRPr>
            </a:lvl2pPr>
            <a:lvl3pPr marL="1511960" indent="0" algn="ctr" defTabSz="1511960" rtl="0" eaLnBrk="1" latinLnBrk="0" hangingPunct="1">
              <a:lnSpc>
                <a:spcPct val="90000"/>
              </a:lnSpc>
              <a:spcBef>
                <a:spcPts val="827"/>
              </a:spcBef>
              <a:buFont typeface="Arial" panose="020B0604020202020204" pitchFamily="34" charset="0"/>
              <a:buNone/>
              <a:defRPr sz="2976" kern="1200">
                <a:solidFill>
                  <a:schemeClr val="tx1"/>
                </a:solidFill>
                <a:latin typeface="+mn-lt"/>
                <a:ea typeface="+mn-ea"/>
                <a:cs typeface="+mn-cs"/>
              </a:defRPr>
            </a:lvl3pPr>
            <a:lvl4pPr marL="226794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4pPr>
            <a:lvl5pPr marL="302392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5pPr>
            <a:lvl6pPr marL="377990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6pPr>
            <a:lvl7pPr marL="453588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7pPr>
            <a:lvl8pPr marL="529186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8pPr>
            <a:lvl9pPr marL="6047842"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9pPr>
          </a:lstStyle>
          <a:p>
            <a:pPr marL="0" marR="0" lvl="0" indent="0" algn="l" defTabSz="1511960" rtl="0" eaLnBrk="1" fontAlgn="auto" latinLnBrk="0" hangingPunct="1">
              <a:lnSpc>
                <a:spcPct val="90000"/>
              </a:lnSpc>
              <a:spcBef>
                <a:spcPts val="1654"/>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Order the learning activities below, going from 1 (“This learning activity is used the most in this course”) to 6 (“This learning activity is used the least in this course”). You can also add multiple activities for one number if there is a tie.</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511960" rtl="0" eaLnBrk="1" fontAlgn="auto" latinLnBrk="0" hangingPunct="1">
              <a:lnSpc>
                <a:spcPct val="90000"/>
              </a:lnSpc>
              <a:spcBef>
                <a:spcPts val="1654"/>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511960" rtl="0" eaLnBrk="1" fontAlgn="auto" latinLnBrk="0" hangingPunct="1">
              <a:lnSpc>
                <a:spcPct val="90000"/>
              </a:lnSpc>
              <a:spcBef>
                <a:spcPts val="1654"/>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511960" rtl="0" eaLnBrk="1" fontAlgn="auto" latinLnBrk="0" hangingPunct="1">
              <a:lnSpc>
                <a:spcPct val="90000"/>
              </a:lnSpc>
              <a:spcBef>
                <a:spcPts val="1654"/>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5" name="Group 4">
            <a:extLst>
              <a:ext uri="{FF2B5EF4-FFF2-40B4-BE49-F238E27FC236}">
                <a16:creationId xmlns:a16="http://schemas.microsoft.com/office/drawing/2014/main" id="{58491D37-4754-4555-BB94-46635E2804F7}"/>
              </a:ext>
            </a:extLst>
          </p:cNvPr>
          <p:cNvGrpSpPr/>
          <p:nvPr/>
        </p:nvGrpSpPr>
        <p:grpSpPr>
          <a:xfrm>
            <a:off x="1482251" y="2453711"/>
            <a:ext cx="6242755" cy="3425431"/>
            <a:chOff x="1213556" y="4185939"/>
            <a:chExt cx="6242755" cy="2154374"/>
          </a:xfrm>
        </p:grpSpPr>
        <p:sp>
          <p:nvSpPr>
            <p:cNvPr id="8" name="Rectangle 7">
              <a:extLst>
                <a:ext uri="{FF2B5EF4-FFF2-40B4-BE49-F238E27FC236}">
                  <a16:creationId xmlns:a16="http://schemas.microsoft.com/office/drawing/2014/main" id="{CAD9EED7-4C9F-4811-A874-D14AD5990E07}"/>
                </a:ext>
              </a:extLst>
            </p:cNvPr>
            <p:cNvSpPr/>
            <p:nvPr/>
          </p:nvSpPr>
          <p:spPr>
            <a:xfrm>
              <a:off x="1213556" y="4185939"/>
              <a:ext cx="6231466" cy="293430"/>
            </a:xfrm>
            <a:prstGeom prst="rect">
              <a:avLst/>
            </a:prstGeom>
            <a:noFill/>
            <a:ln w="952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DEA5BC2-42E0-4840-B2A7-F3B50A9C0851}"/>
                </a:ext>
              </a:extLst>
            </p:cNvPr>
            <p:cNvSpPr/>
            <p:nvPr/>
          </p:nvSpPr>
          <p:spPr>
            <a:xfrm>
              <a:off x="1213556" y="4579737"/>
              <a:ext cx="6231466" cy="293430"/>
            </a:xfrm>
            <a:prstGeom prst="rect">
              <a:avLst/>
            </a:prstGeom>
            <a:noFill/>
            <a:ln w="952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1A403BE-F543-41C1-B606-76114ABB5479}"/>
                </a:ext>
              </a:extLst>
            </p:cNvPr>
            <p:cNvSpPr/>
            <p:nvPr/>
          </p:nvSpPr>
          <p:spPr>
            <a:xfrm>
              <a:off x="1224845" y="4954526"/>
              <a:ext cx="6231466" cy="293430"/>
            </a:xfrm>
            <a:prstGeom prst="rect">
              <a:avLst/>
            </a:prstGeom>
            <a:noFill/>
            <a:ln w="952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F527C3B-BDFD-4924-9CC4-F762745A7721}"/>
                </a:ext>
              </a:extLst>
            </p:cNvPr>
            <p:cNvSpPr/>
            <p:nvPr/>
          </p:nvSpPr>
          <p:spPr>
            <a:xfrm>
              <a:off x="1213556" y="5324195"/>
              <a:ext cx="6231466" cy="293430"/>
            </a:xfrm>
            <a:prstGeom prst="rect">
              <a:avLst/>
            </a:prstGeom>
            <a:noFill/>
            <a:ln w="952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DDF7D59-8B1E-4A5A-8DD7-FDB8D72D41C5}"/>
                </a:ext>
              </a:extLst>
            </p:cNvPr>
            <p:cNvSpPr/>
            <p:nvPr/>
          </p:nvSpPr>
          <p:spPr>
            <a:xfrm>
              <a:off x="1213556" y="5688248"/>
              <a:ext cx="6231466" cy="293430"/>
            </a:xfrm>
            <a:prstGeom prst="rect">
              <a:avLst/>
            </a:prstGeom>
            <a:noFill/>
            <a:ln w="952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345F9B3-3017-4635-BB16-283EF55A8E81}"/>
                </a:ext>
              </a:extLst>
            </p:cNvPr>
            <p:cNvSpPr/>
            <p:nvPr/>
          </p:nvSpPr>
          <p:spPr>
            <a:xfrm>
              <a:off x="1213556" y="6046883"/>
              <a:ext cx="6231466" cy="293430"/>
            </a:xfrm>
            <a:prstGeom prst="rect">
              <a:avLst/>
            </a:prstGeom>
            <a:noFill/>
            <a:ln w="952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5604FD4C-6739-4C14-BADF-8908B4B490AF}"/>
              </a:ext>
            </a:extLst>
          </p:cNvPr>
          <p:cNvGrpSpPr/>
          <p:nvPr/>
        </p:nvGrpSpPr>
        <p:grpSpPr>
          <a:xfrm>
            <a:off x="1493540" y="2483675"/>
            <a:ext cx="6239378" cy="3566690"/>
            <a:chOff x="-1904445" y="1210904"/>
            <a:chExt cx="6239378" cy="2239762"/>
          </a:xfrm>
        </p:grpSpPr>
        <p:sp>
          <p:nvSpPr>
            <p:cNvPr id="9" name="TextBox 8">
              <a:extLst>
                <a:ext uri="{FF2B5EF4-FFF2-40B4-BE49-F238E27FC236}">
                  <a16:creationId xmlns:a16="http://schemas.microsoft.com/office/drawing/2014/main" id="{A68B3C9F-0D0A-477D-B510-0B7C956A994A}"/>
                </a:ext>
              </a:extLst>
            </p:cNvPr>
            <p:cNvSpPr txBox="1"/>
            <p:nvPr/>
          </p:nvSpPr>
          <p:spPr>
            <a:xfrm>
              <a:off x="-1885244" y="1210904"/>
              <a:ext cx="62201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4675FF08-63EF-47A9-A309-199A020448AF}"/>
                </a:ext>
              </a:extLst>
            </p:cNvPr>
            <p:cNvSpPr txBox="1"/>
            <p:nvPr/>
          </p:nvSpPr>
          <p:spPr>
            <a:xfrm>
              <a:off x="-1890889" y="1621552"/>
              <a:ext cx="62201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DFDB2E8A-B0C6-4CC5-ACE8-83816C5117C6}"/>
                </a:ext>
              </a:extLst>
            </p:cNvPr>
            <p:cNvSpPr txBox="1"/>
            <p:nvPr/>
          </p:nvSpPr>
          <p:spPr>
            <a:xfrm>
              <a:off x="-1896533" y="2004089"/>
              <a:ext cx="62201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F21B078D-E3E7-4A65-B48C-A8FEC7176F61}"/>
                </a:ext>
              </a:extLst>
            </p:cNvPr>
            <p:cNvSpPr txBox="1"/>
            <p:nvPr/>
          </p:nvSpPr>
          <p:spPr>
            <a:xfrm>
              <a:off x="-1896533" y="2367431"/>
              <a:ext cx="62201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 </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36A0394F-0647-4982-BB83-7B8F8E66918F}"/>
                </a:ext>
              </a:extLst>
            </p:cNvPr>
            <p:cNvSpPr txBox="1"/>
            <p:nvPr/>
          </p:nvSpPr>
          <p:spPr>
            <a:xfrm>
              <a:off x="-1896533" y="2728970"/>
              <a:ext cx="62201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 </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6BEA7C91-8916-4B5F-92A0-14D04647A995}"/>
                </a:ext>
              </a:extLst>
            </p:cNvPr>
            <p:cNvSpPr txBox="1"/>
            <p:nvPr/>
          </p:nvSpPr>
          <p:spPr>
            <a:xfrm>
              <a:off x="-1904445" y="3081334"/>
              <a:ext cx="62201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 </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5" name="Picture 24" descr="Logo&#10;&#10;Description automatically generated">
            <a:extLst>
              <a:ext uri="{FF2B5EF4-FFF2-40B4-BE49-F238E27FC236}">
                <a16:creationId xmlns:a16="http://schemas.microsoft.com/office/drawing/2014/main" id="{CAB37E7B-2B46-4B2A-BE8C-C2B336697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27" name="Picture 26" descr="Logo&#10;&#10;Description automatically generated with low confidence">
            <a:extLst>
              <a:ext uri="{FF2B5EF4-FFF2-40B4-BE49-F238E27FC236}">
                <a16:creationId xmlns:a16="http://schemas.microsoft.com/office/drawing/2014/main" id="{F600E185-8548-442C-A4C6-40287B4C5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30" name="Picture 29">
            <a:extLst>
              <a:ext uri="{FF2B5EF4-FFF2-40B4-BE49-F238E27FC236}">
                <a16:creationId xmlns:a16="http://schemas.microsoft.com/office/drawing/2014/main" id="{CEE1E6D4-D36B-4259-807E-B9A2AF537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32" name="Picture 31">
            <a:extLst>
              <a:ext uri="{FF2B5EF4-FFF2-40B4-BE49-F238E27FC236}">
                <a16:creationId xmlns:a16="http://schemas.microsoft.com/office/drawing/2014/main" id="{ED38D3C0-A669-47FD-8092-D350367F72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34" name="Picture 33" descr="A picture containing shape&#10;&#10;Description automatically generated">
            <a:extLst>
              <a:ext uri="{FF2B5EF4-FFF2-40B4-BE49-F238E27FC236}">
                <a16:creationId xmlns:a16="http://schemas.microsoft.com/office/drawing/2014/main" id="{B39C78EB-A3F7-434E-BFEE-CBD2700178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35" name="Picture 34" descr="Logo, company name&#10;&#10;Description automatically generated">
            <a:extLst>
              <a:ext uri="{FF2B5EF4-FFF2-40B4-BE49-F238E27FC236}">
                <a16:creationId xmlns:a16="http://schemas.microsoft.com/office/drawing/2014/main" id="{930ADFBC-43F6-453E-AAB8-C269358D77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pic>
        <p:nvPicPr>
          <p:cNvPr id="6" name="Picture 5">
            <a:extLst>
              <a:ext uri="{FF2B5EF4-FFF2-40B4-BE49-F238E27FC236}">
                <a16:creationId xmlns:a16="http://schemas.microsoft.com/office/drawing/2014/main" id="{B073F637-A829-8421-FA79-19CF1C83CA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11" y="6564644"/>
            <a:ext cx="4231662" cy="250908"/>
          </a:xfrm>
          <a:prstGeom prst="rect">
            <a:avLst/>
          </a:prstGeom>
        </p:spPr>
      </p:pic>
    </p:spTree>
    <p:extLst>
      <p:ext uri="{BB962C8B-B14F-4D97-AF65-F5344CB8AC3E}">
        <p14:creationId xmlns:p14="http://schemas.microsoft.com/office/powerpoint/2010/main" val="329666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7905"/>
            <a:ext cx="9144000" cy="344448"/>
          </a:xfrm>
          <a:solidFill>
            <a:srgbClr val="405671"/>
          </a:solidFill>
        </p:spPr>
        <p:txBody>
          <a:bodyPr>
            <a:normAutofit fontScale="90000"/>
          </a:bodyPr>
          <a:lstStyle/>
          <a:p>
            <a:r>
              <a:rPr lang="en-GB" sz="2100" b="1" dirty="0">
                <a:solidFill>
                  <a:schemeClr val="bg1"/>
                </a:solidFill>
              </a:rPr>
              <a:t>Start page: step 3 – survey skills</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16" name="TextBox 15">
            <a:extLst>
              <a:ext uri="{FF2B5EF4-FFF2-40B4-BE49-F238E27FC236}">
                <a16:creationId xmlns:a16="http://schemas.microsoft.com/office/drawing/2014/main" id="{BECAB2E0-5292-4572-ABEA-0790861CC6B4}"/>
              </a:ext>
            </a:extLst>
          </p:cNvPr>
          <p:cNvSpPr txBox="1"/>
          <p:nvPr/>
        </p:nvSpPr>
        <p:spPr>
          <a:xfrm>
            <a:off x="386599" y="797075"/>
            <a:ext cx="8203728"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survey, we will present you with 5 statements per skills cluster. For each of the statements, please indicate whether your course offers this to students. For each cluster you can indicate how often you answered "yes". At the end of the survey, you can visualize this with the help of the graph on slide 11.</a:t>
            </a:r>
          </a:p>
        </p:txBody>
      </p:sp>
      <p:sp>
        <p:nvSpPr>
          <p:cNvPr id="50" name="Rectangle 49">
            <a:extLst>
              <a:ext uri="{FF2B5EF4-FFF2-40B4-BE49-F238E27FC236}">
                <a16:creationId xmlns:a16="http://schemas.microsoft.com/office/drawing/2014/main" id="{E653BDAD-A98E-4CB8-B216-AB04D3FB9CD8}"/>
              </a:ext>
            </a:extLst>
          </p:cNvPr>
          <p:cNvSpPr/>
          <p:nvPr/>
        </p:nvSpPr>
        <p:spPr>
          <a:xfrm>
            <a:off x="386599" y="2432806"/>
            <a:ext cx="8352000" cy="517399"/>
          </a:xfrm>
          <a:prstGeom prst="rect">
            <a:avLst/>
          </a:prstGeom>
          <a:solidFill>
            <a:srgbClr val="FF924C"/>
          </a:solidFill>
          <a:ln>
            <a:solidFill>
              <a:srgbClr val="FFD0B3"/>
            </a:solidFill>
          </a:ln>
        </p:spPr>
        <p:txBody>
          <a:bodyPr wrap="square" lIns="65306" tIns="32653" rIns="65306" bIns="32653">
            <a:noAutofit/>
          </a:bodyPr>
          <a:lstStyle/>
          <a:p>
            <a:r>
              <a:rPr lang="en-GB" sz="2400"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Knowledge</a:t>
            </a:r>
            <a:endParaRPr lang="nl-BE" sz="2400" dirty="0">
              <a:solidFill>
                <a:schemeClr val="bg1"/>
              </a:solidFill>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C90A7B52-ADF7-4C7C-A584-45879F6FA64F}"/>
              </a:ext>
            </a:extLst>
          </p:cNvPr>
          <p:cNvSpPr/>
          <p:nvPr/>
        </p:nvSpPr>
        <p:spPr>
          <a:xfrm>
            <a:off x="386599" y="2432807"/>
            <a:ext cx="8352000" cy="3330430"/>
          </a:xfrm>
          <a:prstGeom prst="rect">
            <a:avLst/>
          </a:prstGeom>
          <a:noFill/>
          <a:ln>
            <a:solidFill>
              <a:srgbClr val="FF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52" name="Table 51">
            <a:extLst>
              <a:ext uri="{FF2B5EF4-FFF2-40B4-BE49-F238E27FC236}">
                <a16:creationId xmlns:a16="http://schemas.microsoft.com/office/drawing/2014/main" id="{CD5C0F1F-4BC9-464D-82D4-94E636C07520}"/>
              </a:ext>
            </a:extLst>
          </p:cNvPr>
          <p:cNvGraphicFramePr>
            <a:graphicFrameLocks noGrp="1"/>
          </p:cNvGraphicFramePr>
          <p:nvPr>
            <p:extLst>
              <p:ext uri="{D42A27DB-BD31-4B8C-83A1-F6EECF244321}">
                <p14:modId xmlns:p14="http://schemas.microsoft.com/office/powerpoint/2010/main" val="3904666284"/>
              </p:ext>
            </p:extLst>
          </p:nvPr>
        </p:nvGraphicFramePr>
        <p:xfrm>
          <a:off x="570451" y="3137483"/>
          <a:ext cx="8019875" cy="2208223"/>
        </p:xfrm>
        <a:graphic>
          <a:graphicData uri="http://schemas.openxmlformats.org/drawingml/2006/table">
            <a:tbl>
              <a:tblPr firstRow="1" firstCol="1" bandRow="1"/>
              <a:tblGrid>
                <a:gridCol w="6895924">
                  <a:extLst>
                    <a:ext uri="{9D8B030D-6E8A-4147-A177-3AD203B41FA5}">
                      <a16:colId xmlns:a16="http://schemas.microsoft.com/office/drawing/2014/main" val="2931000072"/>
                    </a:ext>
                  </a:extLst>
                </a:gridCol>
                <a:gridCol w="1123951">
                  <a:extLst>
                    <a:ext uri="{9D8B030D-6E8A-4147-A177-3AD203B41FA5}">
                      <a16:colId xmlns:a16="http://schemas.microsoft.com/office/drawing/2014/main" val="2881465919"/>
                    </a:ext>
                  </a:extLst>
                </a:gridCol>
              </a:tblGrid>
              <a:tr h="469238">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My course teaches students to easily find reliable sources of information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431978291"/>
                  </a:ext>
                </a:extLst>
              </a:tr>
              <a:tr h="229311">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My course teaches students to efficiently distil the essence of information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22335828"/>
                  </a:ext>
                </a:extLst>
              </a:tr>
              <a:tr h="469238">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My course teaches students to analyze concrete facts on an abstract level</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762396576"/>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easily reduce large amounts of information to a coherent, concise whole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4162521819"/>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explain matters in such a way that their audience knows what the most important points are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989232427"/>
                  </a:ext>
                </a:extLst>
              </a:tr>
            </a:tbl>
          </a:graphicData>
        </a:graphic>
      </p:graphicFrame>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2593072" y="51130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5" name="Rectangle 54">
            <a:extLst>
              <a:ext uri="{FF2B5EF4-FFF2-40B4-BE49-F238E27FC236}">
                <a16:creationId xmlns:a16="http://schemas.microsoft.com/office/drawing/2014/main" id="{203E8ACB-B82C-4E96-892E-8812E4B0473D}"/>
              </a:ext>
            </a:extLst>
          </p:cNvPr>
          <p:cNvSpPr/>
          <p:nvPr/>
        </p:nvSpPr>
        <p:spPr>
          <a:xfrm>
            <a:off x="7618133" y="5305909"/>
            <a:ext cx="860554" cy="343949"/>
          </a:xfrm>
          <a:prstGeom prst="rect">
            <a:avLst/>
          </a:prstGeom>
          <a:solidFill>
            <a:srgbClr val="FF9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endParaRPr lang="nl-BE" b="1" dirty="0">
              <a:solidFill>
                <a:schemeClr val="tx1"/>
              </a:solidFill>
            </a:endParaRPr>
          </a:p>
        </p:txBody>
      </p:sp>
      <p:sp>
        <p:nvSpPr>
          <p:cNvPr id="56" name="TextBox 55">
            <a:extLst>
              <a:ext uri="{FF2B5EF4-FFF2-40B4-BE49-F238E27FC236}">
                <a16:creationId xmlns:a16="http://schemas.microsoft.com/office/drawing/2014/main" id="{947D755A-C996-417F-8609-7BA841CE59B2}"/>
              </a:ext>
            </a:extLst>
          </p:cNvPr>
          <p:cNvSpPr txBox="1"/>
          <p:nvPr/>
        </p:nvSpPr>
        <p:spPr>
          <a:xfrm>
            <a:off x="7669685" y="5313376"/>
            <a:ext cx="415937" cy="369332"/>
          </a:xfrm>
          <a:prstGeom prst="rect">
            <a:avLst/>
          </a:prstGeom>
          <a:noFill/>
        </p:spPr>
        <p:txBody>
          <a:bodyPr wrap="square" rtlCol="0">
            <a:spAutoFit/>
          </a:bodyPr>
          <a:lstStyle/>
          <a:p>
            <a:r>
              <a:rPr lang="en-US" dirty="0"/>
              <a:t>…</a:t>
            </a:r>
            <a:endParaRPr lang="nl-BE" dirty="0"/>
          </a:p>
        </p:txBody>
      </p:sp>
      <p:sp>
        <p:nvSpPr>
          <p:cNvPr id="57" name="Oval 56">
            <a:extLst>
              <a:ext uri="{FF2B5EF4-FFF2-40B4-BE49-F238E27FC236}">
                <a16:creationId xmlns:a16="http://schemas.microsoft.com/office/drawing/2014/main" id="{5CC5303B-89BC-4943-83F6-DC8B35A2630E}"/>
              </a:ext>
            </a:extLst>
          </p:cNvPr>
          <p:cNvSpPr/>
          <p:nvPr/>
        </p:nvSpPr>
        <p:spPr>
          <a:xfrm>
            <a:off x="7804772" y="3112356"/>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Oval 63">
            <a:extLst>
              <a:ext uri="{FF2B5EF4-FFF2-40B4-BE49-F238E27FC236}">
                <a16:creationId xmlns:a16="http://schemas.microsoft.com/office/drawing/2014/main" id="{2D707142-544A-45AD-AFA4-EBC5EF46A58A}"/>
              </a:ext>
            </a:extLst>
          </p:cNvPr>
          <p:cNvSpPr/>
          <p:nvPr/>
        </p:nvSpPr>
        <p:spPr>
          <a:xfrm>
            <a:off x="7808608" y="3593964"/>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5" name="Oval 64">
            <a:extLst>
              <a:ext uri="{FF2B5EF4-FFF2-40B4-BE49-F238E27FC236}">
                <a16:creationId xmlns:a16="http://schemas.microsoft.com/office/drawing/2014/main" id="{4D2D801E-8016-46D5-9263-BB9C353FDEF2}"/>
              </a:ext>
            </a:extLst>
          </p:cNvPr>
          <p:cNvSpPr/>
          <p:nvPr/>
        </p:nvSpPr>
        <p:spPr>
          <a:xfrm>
            <a:off x="7804772" y="3858318"/>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6" name="Oval 65">
            <a:extLst>
              <a:ext uri="{FF2B5EF4-FFF2-40B4-BE49-F238E27FC236}">
                <a16:creationId xmlns:a16="http://schemas.microsoft.com/office/drawing/2014/main" id="{CA558738-BE51-479B-BE10-15BDB126C1E5}"/>
              </a:ext>
            </a:extLst>
          </p:cNvPr>
          <p:cNvSpPr/>
          <p:nvPr/>
        </p:nvSpPr>
        <p:spPr>
          <a:xfrm>
            <a:off x="7804772" y="4318707"/>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Oval 66">
            <a:extLst>
              <a:ext uri="{FF2B5EF4-FFF2-40B4-BE49-F238E27FC236}">
                <a16:creationId xmlns:a16="http://schemas.microsoft.com/office/drawing/2014/main" id="{72306ED8-63ED-49AE-A610-8D005BE68A32}"/>
              </a:ext>
            </a:extLst>
          </p:cNvPr>
          <p:cNvSpPr/>
          <p:nvPr/>
        </p:nvSpPr>
        <p:spPr>
          <a:xfrm>
            <a:off x="7804772" y="4807105"/>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4" name="Picture 23" descr="Logo&#10;&#10;Description automatically generated">
            <a:extLst>
              <a:ext uri="{FF2B5EF4-FFF2-40B4-BE49-F238E27FC236}">
                <a16:creationId xmlns:a16="http://schemas.microsoft.com/office/drawing/2014/main" id="{11671FFE-5E2B-4170-B3A2-9FDD46616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25" name="Picture 24" descr="Logo&#10;&#10;Description automatically generated with low confidence">
            <a:extLst>
              <a:ext uri="{FF2B5EF4-FFF2-40B4-BE49-F238E27FC236}">
                <a16:creationId xmlns:a16="http://schemas.microsoft.com/office/drawing/2014/main" id="{78CCCA51-97EB-42F3-A35E-2364B3877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26" name="Picture 25">
            <a:extLst>
              <a:ext uri="{FF2B5EF4-FFF2-40B4-BE49-F238E27FC236}">
                <a16:creationId xmlns:a16="http://schemas.microsoft.com/office/drawing/2014/main" id="{4A48FC68-6352-4464-AB56-F15101F86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27" name="Picture 26">
            <a:extLst>
              <a:ext uri="{FF2B5EF4-FFF2-40B4-BE49-F238E27FC236}">
                <a16:creationId xmlns:a16="http://schemas.microsoft.com/office/drawing/2014/main" id="{2CD02744-B9DE-4F99-A194-EF1235F842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07AABD33-E109-47C5-AB3F-725AFF1BF3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29" name="Picture 28" descr="Logo, company name&#10;&#10;Description automatically generated">
            <a:extLst>
              <a:ext uri="{FF2B5EF4-FFF2-40B4-BE49-F238E27FC236}">
                <a16:creationId xmlns:a16="http://schemas.microsoft.com/office/drawing/2014/main" id="{8E4D396A-0F2C-4EEB-9304-0687E9C227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pic>
        <p:nvPicPr>
          <p:cNvPr id="2" name="Picture 1">
            <a:extLst>
              <a:ext uri="{FF2B5EF4-FFF2-40B4-BE49-F238E27FC236}">
                <a16:creationId xmlns:a16="http://schemas.microsoft.com/office/drawing/2014/main" id="{BDF00205-5AB6-3CDD-F023-9254CDCDA6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11" y="6564644"/>
            <a:ext cx="4231662" cy="250908"/>
          </a:xfrm>
          <a:prstGeom prst="rect">
            <a:avLst/>
          </a:prstGeom>
        </p:spPr>
      </p:pic>
    </p:spTree>
    <p:extLst>
      <p:ext uri="{BB962C8B-B14F-4D97-AF65-F5344CB8AC3E}">
        <p14:creationId xmlns:p14="http://schemas.microsoft.com/office/powerpoint/2010/main" val="76448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7905"/>
            <a:ext cx="9144000" cy="344448"/>
          </a:xfrm>
          <a:solidFill>
            <a:srgbClr val="405671"/>
          </a:solidFill>
        </p:spPr>
        <p:txBody>
          <a:bodyPr>
            <a:normAutofit fontScale="90000"/>
          </a:bodyPr>
          <a:lstStyle/>
          <a:p>
            <a:r>
              <a:rPr lang="en-GB" sz="2100" b="1" dirty="0">
                <a:solidFill>
                  <a:schemeClr val="bg1"/>
                </a:solidFill>
              </a:rPr>
              <a:t>Start page: step 3 – survey skills</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0" name="Rectangle 49">
            <a:extLst>
              <a:ext uri="{FF2B5EF4-FFF2-40B4-BE49-F238E27FC236}">
                <a16:creationId xmlns:a16="http://schemas.microsoft.com/office/drawing/2014/main" id="{E653BDAD-A98E-4CB8-B216-AB04D3FB9CD8}"/>
              </a:ext>
            </a:extLst>
          </p:cNvPr>
          <p:cNvSpPr/>
          <p:nvPr/>
        </p:nvSpPr>
        <p:spPr>
          <a:xfrm>
            <a:off x="396000" y="1486210"/>
            <a:ext cx="8352000" cy="517399"/>
          </a:xfrm>
          <a:prstGeom prst="rect">
            <a:avLst/>
          </a:prstGeom>
          <a:solidFill>
            <a:srgbClr val="FF924C"/>
          </a:solidFill>
          <a:ln>
            <a:solidFill>
              <a:srgbClr val="FF924C"/>
            </a:solidFill>
          </a:ln>
        </p:spPr>
        <p:txBody>
          <a:bodyPr wrap="square" lIns="65306" tIns="32653" rIns="65306" bIns="32653">
            <a:noAutofit/>
          </a:bodyPr>
          <a:lstStyle/>
          <a:p>
            <a:r>
              <a:rPr lang="en-GB" sz="24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Communication</a:t>
            </a:r>
            <a:endParaRPr lang="nl-BE" sz="2400" dirty="0">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C90A7B52-ADF7-4C7C-A584-45879F6FA64F}"/>
              </a:ext>
            </a:extLst>
          </p:cNvPr>
          <p:cNvSpPr/>
          <p:nvPr/>
        </p:nvSpPr>
        <p:spPr>
          <a:xfrm>
            <a:off x="396000" y="1486211"/>
            <a:ext cx="8352000" cy="3757536"/>
          </a:xfrm>
          <a:prstGeom prst="rect">
            <a:avLst/>
          </a:prstGeom>
          <a:noFill/>
          <a:ln>
            <a:solidFill>
              <a:srgbClr val="FF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52" name="Table 51">
            <a:extLst>
              <a:ext uri="{FF2B5EF4-FFF2-40B4-BE49-F238E27FC236}">
                <a16:creationId xmlns:a16="http://schemas.microsoft.com/office/drawing/2014/main" id="{CD5C0F1F-4BC9-464D-82D4-94E636C07520}"/>
              </a:ext>
            </a:extLst>
          </p:cNvPr>
          <p:cNvGraphicFramePr>
            <a:graphicFrameLocks noGrp="1"/>
          </p:cNvGraphicFramePr>
          <p:nvPr>
            <p:extLst>
              <p:ext uri="{D42A27DB-BD31-4B8C-83A1-F6EECF244321}">
                <p14:modId xmlns:p14="http://schemas.microsoft.com/office/powerpoint/2010/main" val="2344466008"/>
              </p:ext>
            </p:extLst>
          </p:nvPr>
        </p:nvGraphicFramePr>
        <p:xfrm>
          <a:off x="579852" y="2190887"/>
          <a:ext cx="8019875" cy="2510130"/>
        </p:xfrm>
        <a:graphic>
          <a:graphicData uri="http://schemas.openxmlformats.org/drawingml/2006/table">
            <a:tbl>
              <a:tblPr firstRow="1" firstCol="1" bandRow="1"/>
              <a:tblGrid>
                <a:gridCol w="6895924">
                  <a:extLst>
                    <a:ext uri="{9D8B030D-6E8A-4147-A177-3AD203B41FA5}">
                      <a16:colId xmlns:a16="http://schemas.microsoft.com/office/drawing/2014/main" val="2931000072"/>
                    </a:ext>
                  </a:extLst>
                </a:gridCol>
                <a:gridCol w="1123951">
                  <a:extLst>
                    <a:ext uri="{9D8B030D-6E8A-4147-A177-3AD203B41FA5}">
                      <a16:colId xmlns:a16="http://schemas.microsoft.com/office/drawing/2014/main" val="2881465919"/>
                    </a:ext>
                  </a:extLst>
                </a:gridCol>
              </a:tblGrid>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work well as part of a team because they can communicate well with others</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431978291"/>
                  </a:ext>
                </a:extLst>
              </a:tr>
              <a:tr h="229311">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select an appropriate channel through which to communicate their message</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22335828"/>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give relevant feedback to the people around them, with the aim of achieving a positive collaboration</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762396576"/>
                  </a:ext>
                </a:extLst>
              </a:tr>
              <a:tr h="469238">
                <a:tc>
                  <a:txBody>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Calibri" panose="020F0502020204030204" pitchFamily="34" charset="0"/>
                        </a:rPr>
                        <a:t>My course teaches students to develop strategies to achieve optimal communication in a professional context</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4162521819"/>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communicate a message in an appealing way</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989232427"/>
                  </a:ext>
                </a:extLst>
              </a:tr>
            </a:tbl>
          </a:graphicData>
        </a:graphic>
      </p:graphicFrame>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2593072" y="51130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5" name="Rectangle 54">
            <a:extLst>
              <a:ext uri="{FF2B5EF4-FFF2-40B4-BE49-F238E27FC236}">
                <a16:creationId xmlns:a16="http://schemas.microsoft.com/office/drawing/2014/main" id="{203E8ACB-B82C-4E96-892E-8812E4B0473D}"/>
              </a:ext>
            </a:extLst>
          </p:cNvPr>
          <p:cNvSpPr/>
          <p:nvPr/>
        </p:nvSpPr>
        <p:spPr>
          <a:xfrm>
            <a:off x="7739173" y="4739023"/>
            <a:ext cx="860554" cy="343949"/>
          </a:xfrm>
          <a:prstGeom prst="rect">
            <a:avLst/>
          </a:prstGeom>
          <a:solidFill>
            <a:srgbClr val="FF9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/5</a:t>
            </a:r>
            <a:endParaRPr lang="nl-BE" b="1" dirty="0">
              <a:solidFill>
                <a:schemeClr val="tx1"/>
              </a:solidFill>
            </a:endParaRPr>
          </a:p>
        </p:txBody>
      </p:sp>
      <p:sp>
        <p:nvSpPr>
          <p:cNvPr id="56" name="TextBox 55">
            <a:extLst>
              <a:ext uri="{FF2B5EF4-FFF2-40B4-BE49-F238E27FC236}">
                <a16:creationId xmlns:a16="http://schemas.microsoft.com/office/drawing/2014/main" id="{947D755A-C996-417F-8609-7BA841CE59B2}"/>
              </a:ext>
            </a:extLst>
          </p:cNvPr>
          <p:cNvSpPr txBox="1"/>
          <p:nvPr/>
        </p:nvSpPr>
        <p:spPr>
          <a:xfrm>
            <a:off x="7813309" y="4730162"/>
            <a:ext cx="415937" cy="369332"/>
          </a:xfrm>
          <a:prstGeom prst="rect">
            <a:avLst/>
          </a:prstGeom>
          <a:noFill/>
        </p:spPr>
        <p:txBody>
          <a:bodyPr wrap="square" rtlCol="0">
            <a:spAutoFit/>
          </a:bodyPr>
          <a:lstStyle/>
          <a:p>
            <a:r>
              <a:rPr lang="en-US" dirty="0"/>
              <a:t>…</a:t>
            </a:r>
            <a:endParaRPr lang="nl-BE" dirty="0"/>
          </a:p>
        </p:txBody>
      </p:sp>
      <p:sp>
        <p:nvSpPr>
          <p:cNvPr id="26" name="Oval 25">
            <a:extLst>
              <a:ext uri="{FF2B5EF4-FFF2-40B4-BE49-F238E27FC236}">
                <a16:creationId xmlns:a16="http://schemas.microsoft.com/office/drawing/2014/main" id="{F9B9B249-3E8D-4435-BD9A-42A81B48D89A}"/>
              </a:ext>
            </a:extLst>
          </p:cNvPr>
          <p:cNvSpPr/>
          <p:nvPr/>
        </p:nvSpPr>
        <p:spPr>
          <a:xfrm>
            <a:off x="7802544" y="2195869"/>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Oval 26">
            <a:extLst>
              <a:ext uri="{FF2B5EF4-FFF2-40B4-BE49-F238E27FC236}">
                <a16:creationId xmlns:a16="http://schemas.microsoft.com/office/drawing/2014/main" id="{EB2B7635-7F8D-4CA2-A42B-52343CD0BF72}"/>
              </a:ext>
            </a:extLst>
          </p:cNvPr>
          <p:cNvSpPr/>
          <p:nvPr/>
        </p:nvSpPr>
        <p:spPr>
          <a:xfrm>
            <a:off x="7802544" y="2706393"/>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8" name="Oval 27">
            <a:extLst>
              <a:ext uri="{FF2B5EF4-FFF2-40B4-BE49-F238E27FC236}">
                <a16:creationId xmlns:a16="http://schemas.microsoft.com/office/drawing/2014/main" id="{71EA8F95-1985-4D84-95B9-E94EB03CF6B4}"/>
              </a:ext>
            </a:extLst>
          </p:cNvPr>
          <p:cNvSpPr/>
          <p:nvPr/>
        </p:nvSpPr>
        <p:spPr>
          <a:xfrm>
            <a:off x="7802544" y="3214222"/>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9" name="Oval 28">
            <a:extLst>
              <a:ext uri="{FF2B5EF4-FFF2-40B4-BE49-F238E27FC236}">
                <a16:creationId xmlns:a16="http://schemas.microsoft.com/office/drawing/2014/main" id="{F7C33AC9-905A-4A05-9496-6B7350065460}"/>
              </a:ext>
            </a:extLst>
          </p:cNvPr>
          <p:cNvSpPr/>
          <p:nvPr/>
        </p:nvSpPr>
        <p:spPr>
          <a:xfrm>
            <a:off x="7802544" y="3700949"/>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0" name="Oval 29">
            <a:extLst>
              <a:ext uri="{FF2B5EF4-FFF2-40B4-BE49-F238E27FC236}">
                <a16:creationId xmlns:a16="http://schemas.microsoft.com/office/drawing/2014/main" id="{1C3E1831-D242-40AC-8589-C723788A6515}"/>
              </a:ext>
            </a:extLst>
          </p:cNvPr>
          <p:cNvSpPr/>
          <p:nvPr/>
        </p:nvSpPr>
        <p:spPr>
          <a:xfrm>
            <a:off x="7802544" y="4229656"/>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8" name="Picture 17" descr="Logo&#10;&#10;Description automatically generated">
            <a:extLst>
              <a:ext uri="{FF2B5EF4-FFF2-40B4-BE49-F238E27FC236}">
                <a16:creationId xmlns:a16="http://schemas.microsoft.com/office/drawing/2014/main" id="{41554BAB-A5E3-4119-B726-AFAC53534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27D08413-A161-48F5-A9EB-E75F2110A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20" name="Picture 19">
            <a:extLst>
              <a:ext uri="{FF2B5EF4-FFF2-40B4-BE49-F238E27FC236}">
                <a16:creationId xmlns:a16="http://schemas.microsoft.com/office/drawing/2014/main" id="{3DB3BC3C-2DCA-4C83-9057-DCB326911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22" name="Picture 21">
            <a:extLst>
              <a:ext uri="{FF2B5EF4-FFF2-40B4-BE49-F238E27FC236}">
                <a16:creationId xmlns:a16="http://schemas.microsoft.com/office/drawing/2014/main" id="{FE19C9EB-53D8-4B5F-B34F-AF80DE6396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BC58022B-2F17-4701-B82F-A8703F88DC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31" name="Picture 30" descr="Logo, company name&#10;&#10;Description automatically generated">
            <a:extLst>
              <a:ext uri="{FF2B5EF4-FFF2-40B4-BE49-F238E27FC236}">
                <a16:creationId xmlns:a16="http://schemas.microsoft.com/office/drawing/2014/main" id="{D5911AD9-92AD-40B5-BA1A-47514D5176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pic>
        <p:nvPicPr>
          <p:cNvPr id="2" name="Picture 1">
            <a:extLst>
              <a:ext uri="{FF2B5EF4-FFF2-40B4-BE49-F238E27FC236}">
                <a16:creationId xmlns:a16="http://schemas.microsoft.com/office/drawing/2014/main" id="{2AADAB1D-F181-45D1-95A2-8FCB4D26D1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11" y="6564644"/>
            <a:ext cx="4231662" cy="250908"/>
          </a:xfrm>
          <a:prstGeom prst="rect">
            <a:avLst/>
          </a:prstGeom>
        </p:spPr>
      </p:pic>
    </p:spTree>
    <p:extLst>
      <p:ext uri="{BB962C8B-B14F-4D97-AF65-F5344CB8AC3E}">
        <p14:creationId xmlns:p14="http://schemas.microsoft.com/office/powerpoint/2010/main" val="198382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7905"/>
            <a:ext cx="9144000" cy="344448"/>
          </a:xfrm>
          <a:solidFill>
            <a:srgbClr val="405671"/>
          </a:solidFill>
        </p:spPr>
        <p:txBody>
          <a:bodyPr>
            <a:normAutofit fontScale="90000"/>
          </a:bodyPr>
          <a:lstStyle/>
          <a:p>
            <a:r>
              <a:rPr lang="en-GB" sz="2100" b="1" dirty="0">
                <a:solidFill>
                  <a:schemeClr val="bg1"/>
                </a:solidFill>
              </a:rPr>
              <a:t>Start page: step 3 – survey skills</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0" name="Rectangle 49">
            <a:extLst>
              <a:ext uri="{FF2B5EF4-FFF2-40B4-BE49-F238E27FC236}">
                <a16:creationId xmlns:a16="http://schemas.microsoft.com/office/drawing/2014/main" id="{E653BDAD-A98E-4CB8-B216-AB04D3FB9CD8}"/>
              </a:ext>
            </a:extLst>
          </p:cNvPr>
          <p:cNvSpPr/>
          <p:nvPr/>
        </p:nvSpPr>
        <p:spPr>
          <a:xfrm>
            <a:off x="396000" y="1486210"/>
            <a:ext cx="8352000" cy="517399"/>
          </a:xfrm>
          <a:prstGeom prst="rect">
            <a:avLst/>
          </a:prstGeom>
          <a:solidFill>
            <a:srgbClr val="FF924C"/>
          </a:solidFill>
          <a:ln>
            <a:solidFill>
              <a:srgbClr val="FF924C"/>
            </a:solidFill>
          </a:ln>
        </p:spPr>
        <p:txBody>
          <a:bodyPr wrap="square" lIns="65306" tIns="32653" rIns="65306" bIns="32653">
            <a:noAutofit/>
          </a:bodyPr>
          <a:lstStyle/>
          <a:p>
            <a:r>
              <a:rPr lang="en-GB" sz="24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Language</a:t>
            </a:r>
            <a:endParaRPr lang="nl-BE" sz="2400" dirty="0">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C90A7B52-ADF7-4C7C-A584-45879F6FA64F}"/>
              </a:ext>
            </a:extLst>
          </p:cNvPr>
          <p:cNvSpPr/>
          <p:nvPr/>
        </p:nvSpPr>
        <p:spPr>
          <a:xfrm>
            <a:off x="396000" y="1486211"/>
            <a:ext cx="8352000" cy="3757536"/>
          </a:xfrm>
          <a:prstGeom prst="rect">
            <a:avLst/>
          </a:prstGeom>
          <a:noFill/>
          <a:ln>
            <a:solidFill>
              <a:srgbClr val="FF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52" name="Table 51">
            <a:extLst>
              <a:ext uri="{FF2B5EF4-FFF2-40B4-BE49-F238E27FC236}">
                <a16:creationId xmlns:a16="http://schemas.microsoft.com/office/drawing/2014/main" id="{CD5C0F1F-4BC9-464D-82D4-94E636C07520}"/>
              </a:ext>
            </a:extLst>
          </p:cNvPr>
          <p:cNvGraphicFramePr>
            <a:graphicFrameLocks noGrp="1"/>
          </p:cNvGraphicFramePr>
          <p:nvPr>
            <p:extLst>
              <p:ext uri="{D42A27DB-BD31-4B8C-83A1-F6EECF244321}">
                <p14:modId xmlns:p14="http://schemas.microsoft.com/office/powerpoint/2010/main" val="1863995158"/>
              </p:ext>
            </p:extLst>
          </p:nvPr>
        </p:nvGraphicFramePr>
        <p:xfrm>
          <a:off x="579852" y="2190887"/>
          <a:ext cx="8019875" cy="2290193"/>
        </p:xfrm>
        <a:graphic>
          <a:graphicData uri="http://schemas.openxmlformats.org/drawingml/2006/table">
            <a:tbl>
              <a:tblPr firstRow="1" firstCol="1" bandRow="1"/>
              <a:tblGrid>
                <a:gridCol w="6895924">
                  <a:extLst>
                    <a:ext uri="{9D8B030D-6E8A-4147-A177-3AD203B41FA5}">
                      <a16:colId xmlns:a16="http://schemas.microsoft.com/office/drawing/2014/main" val="2931000072"/>
                    </a:ext>
                  </a:extLst>
                </a:gridCol>
                <a:gridCol w="1123951">
                  <a:extLst>
                    <a:ext uri="{9D8B030D-6E8A-4147-A177-3AD203B41FA5}">
                      <a16:colId xmlns:a16="http://schemas.microsoft.com/office/drawing/2014/main" val="2881465919"/>
                    </a:ext>
                  </a:extLst>
                </a:gridCol>
              </a:tblGrid>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understand the composition and structure of at least one language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431978291"/>
                  </a:ext>
                </a:extLst>
              </a:tr>
              <a:tr h="229311">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think in abstract terms about linguistic structures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22335828"/>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pay attention to how language is used in day-to-day life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762396576"/>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pay attention to the way in which language varies, functions and changes in their surroundings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4162521819"/>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can translate accurately from a source language into a target language</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989232427"/>
                  </a:ext>
                </a:extLst>
              </a:tr>
            </a:tbl>
          </a:graphicData>
        </a:graphic>
      </p:graphicFrame>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2593072" y="51130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5" name="Rectangle 54">
            <a:extLst>
              <a:ext uri="{FF2B5EF4-FFF2-40B4-BE49-F238E27FC236}">
                <a16:creationId xmlns:a16="http://schemas.microsoft.com/office/drawing/2014/main" id="{203E8ACB-B82C-4E96-892E-8812E4B0473D}"/>
              </a:ext>
            </a:extLst>
          </p:cNvPr>
          <p:cNvSpPr/>
          <p:nvPr/>
        </p:nvSpPr>
        <p:spPr>
          <a:xfrm>
            <a:off x="7739173" y="4739023"/>
            <a:ext cx="860554" cy="343949"/>
          </a:xfrm>
          <a:prstGeom prst="rect">
            <a:avLst/>
          </a:prstGeom>
          <a:solidFill>
            <a:srgbClr val="FF9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/5</a:t>
            </a:r>
            <a:endParaRPr lang="nl-BE" b="1" dirty="0">
              <a:solidFill>
                <a:schemeClr val="tx1"/>
              </a:solidFill>
            </a:endParaRPr>
          </a:p>
        </p:txBody>
      </p:sp>
      <p:sp>
        <p:nvSpPr>
          <p:cNvPr id="56" name="TextBox 55">
            <a:extLst>
              <a:ext uri="{FF2B5EF4-FFF2-40B4-BE49-F238E27FC236}">
                <a16:creationId xmlns:a16="http://schemas.microsoft.com/office/drawing/2014/main" id="{947D755A-C996-417F-8609-7BA841CE59B2}"/>
              </a:ext>
            </a:extLst>
          </p:cNvPr>
          <p:cNvSpPr txBox="1"/>
          <p:nvPr/>
        </p:nvSpPr>
        <p:spPr>
          <a:xfrm>
            <a:off x="7813309" y="4730162"/>
            <a:ext cx="415937" cy="369332"/>
          </a:xfrm>
          <a:prstGeom prst="rect">
            <a:avLst/>
          </a:prstGeom>
          <a:noFill/>
        </p:spPr>
        <p:txBody>
          <a:bodyPr wrap="square" rtlCol="0">
            <a:spAutoFit/>
          </a:bodyPr>
          <a:lstStyle/>
          <a:p>
            <a:r>
              <a:rPr lang="en-US" dirty="0"/>
              <a:t>…</a:t>
            </a:r>
            <a:endParaRPr lang="nl-BE" dirty="0"/>
          </a:p>
        </p:txBody>
      </p:sp>
      <p:sp>
        <p:nvSpPr>
          <p:cNvPr id="12" name="Oval 11">
            <a:extLst>
              <a:ext uri="{FF2B5EF4-FFF2-40B4-BE49-F238E27FC236}">
                <a16:creationId xmlns:a16="http://schemas.microsoft.com/office/drawing/2014/main" id="{77EEA802-56CE-4010-8A0E-D90B283E4174}"/>
              </a:ext>
            </a:extLst>
          </p:cNvPr>
          <p:cNvSpPr/>
          <p:nvPr/>
        </p:nvSpPr>
        <p:spPr>
          <a:xfrm>
            <a:off x="7813309" y="2209693"/>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Oval 12">
            <a:extLst>
              <a:ext uri="{FF2B5EF4-FFF2-40B4-BE49-F238E27FC236}">
                <a16:creationId xmlns:a16="http://schemas.microsoft.com/office/drawing/2014/main" id="{D1091F4C-DE51-4FD3-81FC-2BBEC6B59DC8}"/>
              </a:ext>
            </a:extLst>
          </p:cNvPr>
          <p:cNvSpPr/>
          <p:nvPr/>
        </p:nvSpPr>
        <p:spPr>
          <a:xfrm>
            <a:off x="7813309" y="2720217"/>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Oval 14">
            <a:extLst>
              <a:ext uri="{FF2B5EF4-FFF2-40B4-BE49-F238E27FC236}">
                <a16:creationId xmlns:a16="http://schemas.microsoft.com/office/drawing/2014/main" id="{37EE4015-55B4-41F8-873B-EE8EBC6E16A9}"/>
              </a:ext>
            </a:extLst>
          </p:cNvPr>
          <p:cNvSpPr/>
          <p:nvPr/>
        </p:nvSpPr>
        <p:spPr>
          <a:xfrm>
            <a:off x="7813309" y="2965501"/>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Oval 15">
            <a:extLst>
              <a:ext uri="{FF2B5EF4-FFF2-40B4-BE49-F238E27FC236}">
                <a16:creationId xmlns:a16="http://schemas.microsoft.com/office/drawing/2014/main" id="{70A6B602-C9E2-4101-AADC-6A569B4C26BD}"/>
              </a:ext>
            </a:extLst>
          </p:cNvPr>
          <p:cNvSpPr/>
          <p:nvPr/>
        </p:nvSpPr>
        <p:spPr>
          <a:xfrm>
            <a:off x="7813309" y="3452228"/>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 name="Oval 16">
            <a:extLst>
              <a:ext uri="{FF2B5EF4-FFF2-40B4-BE49-F238E27FC236}">
                <a16:creationId xmlns:a16="http://schemas.microsoft.com/office/drawing/2014/main" id="{D9EFE754-4950-405F-B9A3-7FFF1FB7DF62}"/>
              </a:ext>
            </a:extLst>
          </p:cNvPr>
          <p:cNvSpPr/>
          <p:nvPr/>
        </p:nvSpPr>
        <p:spPr>
          <a:xfrm>
            <a:off x="7813309" y="3980935"/>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9" name="Picture 18" descr="Logo&#10;&#10;Description automatically generated">
            <a:extLst>
              <a:ext uri="{FF2B5EF4-FFF2-40B4-BE49-F238E27FC236}">
                <a16:creationId xmlns:a16="http://schemas.microsoft.com/office/drawing/2014/main" id="{D93A7908-ADF1-40A1-96BF-5BADB15B1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41E1D90C-8953-44CF-BF42-0738643CF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22" name="Picture 21">
            <a:extLst>
              <a:ext uri="{FF2B5EF4-FFF2-40B4-BE49-F238E27FC236}">
                <a16:creationId xmlns:a16="http://schemas.microsoft.com/office/drawing/2014/main" id="{1DA215A1-EDC0-4518-94C4-6398A2539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23" name="Picture 22">
            <a:extLst>
              <a:ext uri="{FF2B5EF4-FFF2-40B4-BE49-F238E27FC236}">
                <a16:creationId xmlns:a16="http://schemas.microsoft.com/office/drawing/2014/main" id="{227AE54B-9736-47E4-97A9-555E6FFA74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F3FDDAAA-283A-47BF-8BD4-66CB314731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25" name="Picture 24" descr="Logo, company name&#10;&#10;Description automatically generated">
            <a:extLst>
              <a:ext uri="{FF2B5EF4-FFF2-40B4-BE49-F238E27FC236}">
                <a16:creationId xmlns:a16="http://schemas.microsoft.com/office/drawing/2014/main" id="{0775403F-D5E6-4FF5-B9BE-0BCD71CA9D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pic>
        <p:nvPicPr>
          <p:cNvPr id="2" name="Picture 1">
            <a:extLst>
              <a:ext uri="{FF2B5EF4-FFF2-40B4-BE49-F238E27FC236}">
                <a16:creationId xmlns:a16="http://schemas.microsoft.com/office/drawing/2014/main" id="{361F568B-0EF6-DF42-F989-E7F68783FF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11" y="6564644"/>
            <a:ext cx="4231662" cy="250908"/>
          </a:xfrm>
          <a:prstGeom prst="rect">
            <a:avLst/>
          </a:prstGeom>
        </p:spPr>
      </p:pic>
    </p:spTree>
    <p:extLst>
      <p:ext uri="{BB962C8B-B14F-4D97-AF65-F5344CB8AC3E}">
        <p14:creationId xmlns:p14="http://schemas.microsoft.com/office/powerpoint/2010/main" val="90624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7905"/>
            <a:ext cx="9144000" cy="344448"/>
          </a:xfrm>
          <a:solidFill>
            <a:srgbClr val="405671"/>
          </a:solidFill>
        </p:spPr>
        <p:txBody>
          <a:bodyPr>
            <a:normAutofit fontScale="90000"/>
          </a:bodyPr>
          <a:lstStyle/>
          <a:p>
            <a:r>
              <a:rPr lang="en-GB" sz="2100" b="1" dirty="0">
                <a:solidFill>
                  <a:schemeClr val="bg1"/>
                </a:solidFill>
              </a:rPr>
              <a:t>Start page: step 3 – survey skills</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0" name="Rectangle 49">
            <a:extLst>
              <a:ext uri="{FF2B5EF4-FFF2-40B4-BE49-F238E27FC236}">
                <a16:creationId xmlns:a16="http://schemas.microsoft.com/office/drawing/2014/main" id="{E653BDAD-A98E-4CB8-B216-AB04D3FB9CD8}"/>
              </a:ext>
            </a:extLst>
          </p:cNvPr>
          <p:cNvSpPr/>
          <p:nvPr/>
        </p:nvSpPr>
        <p:spPr>
          <a:xfrm>
            <a:off x="396000" y="1486210"/>
            <a:ext cx="8352000" cy="517399"/>
          </a:xfrm>
          <a:prstGeom prst="rect">
            <a:avLst/>
          </a:prstGeom>
          <a:solidFill>
            <a:srgbClr val="FF924C"/>
          </a:solidFill>
          <a:ln>
            <a:solidFill>
              <a:srgbClr val="FF924C"/>
            </a:solidFill>
          </a:ln>
        </p:spPr>
        <p:txBody>
          <a:bodyPr wrap="square" lIns="65306" tIns="32653" rIns="65306" bIns="32653">
            <a:noAutofit/>
          </a:bodyPr>
          <a:lstStyle/>
          <a:p>
            <a:r>
              <a:rPr lang="en-GB" sz="24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Project</a:t>
            </a:r>
            <a:endParaRPr lang="nl-BE" sz="2400" dirty="0">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C90A7B52-ADF7-4C7C-A584-45879F6FA64F}"/>
              </a:ext>
            </a:extLst>
          </p:cNvPr>
          <p:cNvSpPr/>
          <p:nvPr/>
        </p:nvSpPr>
        <p:spPr>
          <a:xfrm>
            <a:off x="396000" y="1486211"/>
            <a:ext cx="8352000" cy="3757536"/>
          </a:xfrm>
          <a:prstGeom prst="rect">
            <a:avLst/>
          </a:prstGeom>
          <a:noFill/>
          <a:ln>
            <a:solidFill>
              <a:srgbClr val="FF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52" name="Table 51">
            <a:extLst>
              <a:ext uri="{FF2B5EF4-FFF2-40B4-BE49-F238E27FC236}">
                <a16:creationId xmlns:a16="http://schemas.microsoft.com/office/drawing/2014/main" id="{CD5C0F1F-4BC9-464D-82D4-94E636C07520}"/>
              </a:ext>
            </a:extLst>
          </p:cNvPr>
          <p:cNvGraphicFramePr>
            <a:graphicFrameLocks noGrp="1"/>
          </p:cNvGraphicFramePr>
          <p:nvPr>
            <p:extLst>
              <p:ext uri="{D42A27DB-BD31-4B8C-83A1-F6EECF244321}">
                <p14:modId xmlns:p14="http://schemas.microsoft.com/office/powerpoint/2010/main" val="3163093825"/>
              </p:ext>
            </p:extLst>
          </p:nvPr>
        </p:nvGraphicFramePr>
        <p:xfrm>
          <a:off x="579852" y="2190887"/>
          <a:ext cx="8019875" cy="2249208"/>
        </p:xfrm>
        <a:graphic>
          <a:graphicData uri="http://schemas.openxmlformats.org/drawingml/2006/table">
            <a:tbl>
              <a:tblPr firstRow="1" firstCol="1" bandRow="1"/>
              <a:tblGrid>
                <a:gridCol w="6895924">
                  <a:extLst>
                    <a:ext uri="{9D8B030D-6E8A-4147-A177-3AD203B41FA5}">
                      <a16:colId xmlns:a16="http://schemas.microsoft.com/office/drawing/2014/main" val="2931000072"/>
                    </a:ext>
                  </a:extLst>
                </a:gridCol>
                <a:gridCol w="1123951">
                  <a:extLst>
                    <a:ext uri="{9D8B030D-6E8A-4147-A177-3AD203B41FA5}">
                      <a16:colId xmlns:a16="http://schemas.microsoft.com/office/drawing/2014/main" val="2881465919"/>
                    </a:ext>
                  </a:extLst>
                </a:gridCol>
              </a:tblGrid>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work towards a deadline in such a way as to meet that deadline</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431978291"/>
                  </a:ext>
                </a:extLst>
              </a:tr>
              <a:tr h="229311">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work efficiently</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22335828"/>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manage their own workload when working on a project over a long period (e.g. several months)</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762396576"/>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set their own goals</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4162521819"/>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retain a clear overview when working on multiple tasks at the same time</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989232427"/>
                  </a:ext>
                </a:extLst>
              </a:tr>
            </a:tbl>
          </a:graphicData>
        </a:graphic>
      </p:graphicFrame>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2593072" y="51130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5" name="Rectangle 54">
            <a:extLst>
              <a:ext uri="{FF2B5EF4-FFF2-40B4-BE49-F238E27FC236}">
                <a16:creationId xmlns:a16="http://schemas.microsoft.com/office/drawing/2014/main" id="{203E8ACB-B82C-4E96-892E-8812E4B0473D}"/>
              </a:ext>
            </a:extLst>
          </p:cNvPr>
          <p:cNvSpPr/>
          <p:nvPr/>
        </p:nvSpPr>
        <p:spPr>
          <a:xfrm>
            <a:off x="7739173" y="4739023"/>
            <a:ext cx="860554" cy="343949"/>
          </a:xfrm>
          <a:prstGeom prst="rect">
            <a:avLst/>
          </a:prstGeom>
          <a:solidFill>
            <a:srgbClr val="FF9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/5</a:t>
            </a:r>
            <a:endParaRPr lang="nl-BE" b="1" dirty="0">
              <a:solidFill>
                <a:schemeClr val="tx1"/>
              </a:solidFill>
            </a:endParaRPr>
          </a:p>
        </p:txBody>
      </p:sp>
      <p:sp>
        <p:nvSpPr>
          <p:cNvPr id="56" name="TextBox 55">
            <a:extLst>
              <a:ext uri="{FF2B5EF4-FFF2-40B4-BE49-F238E27FC236}">
                <a16:creationId xmlns:a16="http://schemas.microsoft.com/office/drawing/2014/main" id="{947D755A-C996-417F-8609-7BA841CE59B2}"/>
              </a:ext>
            </a:extLst>
          </p:cNvPr>
          <p:cNvSpPr txBox="1"/>
          <p:nvPr/>
        </p:nvSpPr>
        <p:spPr>
          <a:xfrm>
            <a:off x="7813309" y="4730162"/>
            <a:ext cx="415937" cy="369332"/>
          </a:xfrm>
          <a:prstGeom prst="rect">
            <a:avLst/>
          </a:prstGeom>
          <a:noFill/>
        </p:spPr>
        <p:txBody>
          <a:bodyPr wrap="square" rtlCol="0">
            <a:spAutoFit/>
          </a:bodyPr>
          <a:lstStyle/>
          <a:p>
            <a:r>
              <a:rPr lang="en-US" dirty="0"/>
              <a:t>…</a:t>
            </a:r>
            <a:endParaRPr lang="nl-BE" dirty="0"/>
          </a:p>
        </p:txBody>
      </p:sp>
      <p:sp>
        <p:nvSpPr>
          <p:cNvPr id="12" name="Oval 11">
            <a:extLst>
              <a:ext uri="{FF2B5EF4-FFF2-40B4-BE49-F238E27FC236}">
                <a16:creationId xmlns:a16="http://schemas.microsoft.com/office/drawing/2014/main" id="{F72436BB-558A-4A4A-8DC0-31CA2C36F0F2}"/>
              </a:ext>
            </a:extLst>
          </p:cNvPr>
          <p:cNvSpPr/>
          <p:nvPr/>
        </p:nvSpPr>
        <p:spPr>
          <a:xfrm>
            <a:off x="7811597" y="2186816"/>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Oval 12">
            <a:extLst>
              <a:ext uri="{FF2B5EF4-FFF2-40B4-BE49-F238E27FC236}">
                <a16:creationId xmlns:a16="http://schemas.microsoft.com/office/drawing/2014/main" id="{B7CC3AE4-722E-467F-83E9-BE309D8C45B7}"/>
              </a:ext>
            </a:extLst>
          </p:cNvPr>
          <p:cNvSpPr/>
          <p:nvPr/>
        </p:nvSpPr>
        <p:spPr>
          <a:xfrm>
            <a:off x="7811597" y="2697340"/>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Oval 14">
            <a:extLst>
              <a:ext uri="{FF2B5EF4-FFF2-40B4-BE49-F238E27FC236}">
                <a16:creationId xmlns:a16="http://schemas.microsoft.com/office/drawing/2014/main" id="{1A7D00D8-50E7-4B60-BA89-59D6F65568F8}"/>
              </a:ext>
            </a:extLst>
          </p:cNvPr>
          <p:cNvSpPr/>
          <p:nvPr/>
        </p:nvSpPr>
        <p:spPr>
          <a:xfrm>
            <a:off x="7811597" y="2949277"/>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Oval 15">
            <a:extLst>
              <a:ext uri="{FF2B5EF4-FFF2-40B4-BE49-F238E27FC236}">
                <a16:creationId xmlns:a16="http://schemas.microsoft.com/office/drawing/2014/main" id="{554877FE-CC78-446F-894C-4E9B889F92F2}"/>
              </a:ext>
            </a:extLst>
          </p:cNvPr>
          <p:cNvSpPr/>
          <p:nvPr/>
        </p:nvSpPr>
        <p:spPr>
          <a:xfrm>
            <a:off x="7811597" y="3465114"/>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 name="Oval 16">
            <a:extLst>
              <a:ext uri="{FF2B5EF4-FFF2-40B4-BE49-F238E27FC236}">
                <a16:creationId xmlns:a16="http://schemas.microsoft.com/office/drawing/2014/main" id="{89B0EB9C-3AC4-4EA8-A7C3-D993E331F933}"/>
              </a:ext>
            </a:extLst>
          </p:cNvPr>
          <p:cNvSpPr/>
          <p:nvPr/>
        </p:nvSpPr>
        <p:spPr>
          <a:xfrm>
            <a:off x="7804610" y="3901775"/>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9" name="Picture 18" descr="Logo&#10;&#10;Description automatically generated">
            <a:extLst>
              <a:ext uri="{FF2B5EF4-FFF2-40B4-BE49-F238E27FC236}">
                <a16:creationId xmlns:a16="http://schemas.microsoft.com/office/drawing/2014/main" id="{8926F2F8-B917-42D8-B29E-EF3557717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DA5E65EB-3992-4A13-96C8-FB40D4A6E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22" name="Picture 21">
            <a:extLst>
              <a:ext uri="{FF2B5EF4-FFF2-40B4-BE49-F238E27FC236}">
                <a16:creationId xmlns:a16="http://schemas.microsoft.com/office/drawing/2014/main" id="{E93432AF-73F3-4B9D-A76E-069FCE85F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23" name="Picture 22">
            <a:extLst>
              <a:ext uri="{FF2B5EF4-FFF2-40B4-BE49-F238E27FC236}">
                <a16:creationId xmlns:a16="http://schemas.microsoft.com/office/drawing/2014/main" id="{829AA301-C2AD-4167-8838-FA9BC51039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F07051E9-4F40-4E40-8B23-BFA2373860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25" name="Picture 24" descr="Logo, company name&#10;&#10;Description automatically generated">
            <a:extLst>
              <a:ext uri="{FF2B5EF4-FFF2-40B4-BE49-F238E27FC236}">
                <a16:creationId xmlns:a16="http://schemas.microsoft.com/office/drawing/2014/main" id="{4EA926F6-ADA3-4652-A8AB-03EAEAC2FD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pic>
        <p:nvPicPr>
          <p:cNvPr id="2" name="Picture 1">
            <a:extLst>
              <a:ext uri="{FF2B5EF4-FFF2-40B4-BE49-F238E27FC236}">
                <a16:creationId xmlns:a16="http://schemas.microsoft.com/office/drawing/2014/main" id="{148343A5-7DAB-0BD4-6C8C-5E95AC90CB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11" y="6564644"/>
            <a:ext cx="4231662" cy="250908"/>
          </a:xfrm>
          <a:prstGeom prst="rect">
            <a:avLst/>
          </a:prstGeom>
        </p:spPr>
      </p:pic>
    </p:spTree>
    <p:extLst>
      <p:ext uri="{BB962C8B-B14F-4D97-AF65-F5344CB8AC3E}">
        <p14:creationId xmlns:p14="http://schemas.microsoft.com/office/powerpoint/2010/main" val="235486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7905"/>
            <a:ext cx="9144000" cy="344448"/>
          </a:xfrm>
          <a:solidFill>
            <a:srgbClr val="405671"/>
          </a:solidFill>
        </p:spPr>
        <p:txBody>
          <a:bodyPr>
            <a:normAutofit fontScale="90000"/>
          </a:bodyPr>
          <a:lstStyle/>
          <a:p>
            <a:r>
              <a:rPr lang="en-GB" sz="2100" b="1" dirty="0">
                <a:solidFill>
                  <a:schemeClr val="bg1"/>
                </a:solidFill>
              </a:rPr>
              <a:t>Start page: step 3 – survey skills</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0" name="Rectangle 49">
            <a:extLst>
              <a:ext uri="{FF2B5EF4-FFF2-40B4-BE49-F238E27FC236}">
                <a16:creationId xmlns:a16="http://schemas.microsoft.com/office/drawing/2014/main" id="{E653BDAD-A98E-4CB8-B216-AB04D3FB9CD8}"/>
              </a:ext>
            </a:extLst>
          </p:cNvPr>
          <p:cNvSpPr/>
          <p:nvPr/>
        </p:nvSpPr>
        <p:spPr>
          <a:xfrm>
            <a:off x="396000" y="1486210"/>
            <a:ext cx="8352000" cy="517399"/>
          </a:xfrm>
          <a:prstGeom prst="rect">
            <a:avLst/>
          </a:prstGeom>
          <a:solidFill>
            <a:srgbClr val="FF924C"/>
          </a:solidFill>
          <a:ln>
            <a:solidFill>
              <a:srgbClr val="FF924C"/>
            </a:solidFill>
          </a:ln>
        </p:spPr>
        <p:txBody>
          <a:bodyPr wrap="square" lIns="65306" tIns="32653" rIns="65306" bIns="32653">
            <a:noAutofit/>
          </a:bodyPr>
          <a:lstStyle/>
          <a:p>
            <a:r>
              <a:rPr lang="en-GB" sz="24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Creativity</a:t>
            </a:r>
            <a:endParaRPr lang="nl-BE" sz="2400" dirty="0">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C90A7B52-ADF7-4C7C-A584-45879F6FA64F}"/>
              </a:ext>
            </a:extLst>
          </p:cNvPr>
          <p:cNvSpPr/>
          <p:nvPr/>
        </p:nvSpPr>
        <p:spPr>
          <a:xfrm>
            <a:off x="396000" y="1486211"/>
            <a:ext cx="8352000" cy="3757536"/>
          </a:xfrm>
          <a:prstGeom prst="rect">
            <a:avLst/>
          </a:prstGeom>
          <a:noFill/>
          <a:ln>
            <a:solidFill>
              <a:srgbClr val="FF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52" name="Table 51">
            <a:extLst>
              <a:ext uri="{FF2B5EF4-FFF2-40B4-BE49-F238E27FC236}">
                <a16:creationId xmlns:a16="http://schemas.microsoft.com/office/drawing/2014/main" id="{CD5C0F1F-4BC9-464D-82D4-94E636C07520}"/>
              </a:ext>
            </a:extLst>
          </p:cNvPr>
          <p:cNvGraphicFramePr>
            <a:graphicFrameLocks noGrp="1"/>
          </p:cNvGraphicFramePr>
          <p:nvPr>
            <p:extLst>
              <p:ext uri="{D42A27DB-BD31-4B8C-83A1-F6EECF244321}">
                <p14:modId xmlns:p14="http://schemas.microsoft.com/office/powerpoint/2010/main" val="1097164611"/>
              </p:ext>
            </p:extLst>
          </p:nvPr>
        </p:nvGraphicFramePr>
        <p:xfrm>
          <a:off x="579852" y="2190887"/>
          <a:ext cx="8019875" cy="2126253"/>
        </p:xfrm>
        <a:graphic>
          <a:graphicData uri="http://schemas.openxmlformats.org/drawingml/2006/table">
            <a:tbl>
              <a:tblPr firstRow="1" firstCol="1" bandRow="1"/>
              <a:tblGrid>
                <a:gridCol w="6895924">
                  <a:extLst>
                    <a:ext uri="{9D8B030D-6E8A-4147-A177-3AD203B41FA5}">
                      <a16:colId xmlns:a16="http://schemas.microsoft.com/office/drawing/2014/main" val="2931000072"/>
                    </a:ext>
                  </a:extLst>
                </a:gridCol>
                <a:gridCol w="1123951">
                  <a:extLst>
                    <a:ext uri="{9D8B030D-6E8A-4147-A177-3AD203B41FA5}">
                      <a16:colId xmlns:a16="http://schemas.microsoft.com/office/drawing/2014/main" val="2881465919"/>
                    </a:ext>
                  </a:extLst>
                </a:gridCol>
              </a:tblGrid>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be artistic</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431978291"/>
                  </a:ext>
                </a:extLst>
              </a:tr>
              <a:tr h="229311">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be a creative thinker</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22335828"/>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be very imaginative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3762396576"/>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think out of the box to come up with new ideas</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4162521819"/>
                  </a:ext>
                </a:extLst>
              </a:tr>
              <a:tr h="469238">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My course teaches students to develop a project creatively</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yes/no</a:t>
                      </a:r>
                    </a:p>
                  </a:txBody>
                  <a:tcPr marL="68580" marR="68580" marT="0" marB="0">
                    <a:lnL>
                      <a:noFill/>
                    </a:lnL>
                    <a:lnR>
                      <a:noFill/>
                    </a:lnR>
                    <a:lnT>
                      <a:noFill/>
                    </a:lnT>
                    <a:lnB>
                      <a:noFill/>
                    </a:lnB>
                  </a:tcPr>
                </a:tc>
                <a:extLst>
                  <a:ext uri="{0D108BD9-81ED-4DB2-BD59-A6C34878D82A}">
                    <a16:rowId xmlns:a16="http://schemas.microsoft.com/office/drawing/2014/main" val="2989232427"/>
                  </a:ext>
                </a:extLst>
              </a:tr>
            </a:tbl>
          </a:graphicData>
        </a:graphic>
      </p:graphicFrame>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2593072" y="51130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5" name="Rectangle 54">
            <a:extLst>
              <a:ext uri="{FF2B5EF4-FFF2-40B4-BE49-F238E27FC236}">
                <a16:creationId xmlns:a16="http://schemas.microsoft.com/office/drawing/2014/main" id="{203E8ACB-B82C-4E96-892E-8812E4B0473D}"/>
              </a:ext>
            </a:extLst>
          </p:cNvPr>
          <p:cNvSpPr/>
          <p:nvPr/>
        </p:nvSpPr>
        <p:spPr>
          <a:xfrm>
            <a:off x="7739173" y="4739023"/>
            <a:ext cx="860554" cy="343949"/>
          </a:xfrm>
          <a:prstGeom prst="rect">
            <a:avLst/>
          </a:prstGeom>
          <a:solidFill>
            <a:srgbClr val="FF9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/5</a:t>
            </a:r>
            <a:endParaRPr lang="nl-BE" b="1" dirty="0">
              <a:solidFill>
                <a:schemeClr val="tx1"/>
              </a:solidFill>
            </a:endParaRPr>
          </a:p>
        </p:txBody>
      </p:sp>
      <p:sp>
        <p:nvSpPr>
          <p:cNvPr id="56" name="TextBox 55">
            <a:extLst>
              <a:ext uri="{FF2B5EF4-FFF2-40B4-BE49-F238E27FC236}">
                <a16:creationId xmlns:a16="http://schemas.microsoft.com/office/drawing/2014/main" id="{947D755A-C996-417F-8609-7BA841CE59B2}"/>
              </a:ext>
            </a:extLst>
          </p:cNvPr>
          <p:cNvSpPr txBox="1"/>
          <p:nvPr/>
        </p:nvSpPr>
        <p:spPr>
          <a:xfrm>
            <a:off x="7813309" y="4730162"/>
            <a:ext cx="415937" cy="369332"/>
          </a:xfrm>
          <a:prstGeom prst="rect">
            <a:avLst/>
          </a:prstGeom>
          <a:noFill/>
        </p:spPr>
        <p:txBody>
          <a:bodyPr wrap="square" rtlCol="0">
            <a:spAutoFit/>
          </a:bodyPr>
          <a:lstStyle/>
          <a:p>
            <a:r>
              <a:rPr lang="en-US" dirty="0"/>
              <a:t>…</a:t>
            </a:r>
            <a:endParaRPr lang="nl-BE" dirty="0"/>
          </a:p>
        </p:txBody>
      </p:sp>
      <p:sp>
        <p:nvSpPr>
          <p:cNvPr id="12" name="Oval 11">
            <a:extLst>
              <a:ext uri="{FF2B5EF4-FFF2-40B4-BE49-F238E27FC236}">
                <a16:creationId xmlns:a16="http://schemas.microsoft.com/office/drawing/2014/main" id="{C088B145-FB1F-4762-ABD6-66744961C42B}"/>
              </a:ext>
            </a:extLst>
          </p:cNvPr>
          <p:cNvSpPr/>
          <p:nvPr/>
        </p:nvSpPr>
        <p:spPr>
          <a:xfrm>
            <a:off x="7820653" y="2186816"/>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Oval 12">
            <a:extLst>
              <a:ext uri="{FF2B5EF4-FFF2-40B4-BE49-F238E27FC236}">
                <a16:creationId xmlns:a16="http://schemas.microsoft.com/office/drawing/2014/main" id="{AC19B447-8FD6-44FA-B17F-9FC48C19D9EC}"/>
              </a:ext>
            </a:extLst>
          </p:cNvPr>
          <p:cNvSpPr/>
          <p:nvPr/>
        </p:nvSpPr>
        <p:spPr>
          <a:xfrm>
            <a:off x="7820653" y="2618362"/>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Oval 14">
            <a:extLst>
              <a:ext uri="{FF2B5EF4-FFF2-40B4-BE49-F238E27FC236}">
                <a16:creationId xmlns:a16="http://schemas.microsoft.com/office/drawing/2014/main" id="{84905BBB-0DEB-4E10-8E92-9E675BC0F818}"/>
              </a:ext>
            </a:extLst>
          </p:cNvPr>
          <p:cNvSpPr/>
          <p:nvPr/>
        </p:nvSpPr>
        <p:spPr>
          <a:xfrm>
            <a:off x="7820653" y="2870299"/>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Oval 15">
            <a:extLst>
              <a:ext uri="{FF2B5EF4-FFF2-40B4-BE49-F238E27FC236}">
                <a16:creationId xmlns:a16="http://schemas.microsoft.com/office/drawing/2014/main" id="{0B8A87CF-4FA9-4475-9DDF-E50EE47C84B2}"/>
              </a:ext>
            </a:extLst>
          </p:cNvPr>
          <p:cNvSpPr/>
          <p:nvPr/>
        </p:nvSpPr>
        <p:spPr>
          <a:xfrm>
            <a:off x="7824450" y="3362526"/>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 name="Oval 16">
            <a:extLst>
              <a:ext uri="{FF2B5EF4-FFF2-40B4-BE49-F238E27FC236}">
                <a16:creationId xmlns:a16="http://schemas.microsoft.com/office/drawing/2014/main" id="{366D9CF3-E85F-4204-A0B7-D1F671A93389}"/>
              </a:ext>
            </a:extLst>
          </p:cNvPr>
          <p:cNvSpPr/>
          <p:nvPr/>
        </p:nvSpPr>
        <p:spPr>
          <a:xfrm>
            <a:off x="7820653" y="3859980"/>
            <a:ext cx="360000" cy="315459"/>
          </a:xfrm>
          <a:prstGeom prst="ellipse">
            <a:avLst/>
          </a:prstGeom>
          <a:noFill/>
          <a:ln w="28575">
            <a:solidFill>
              <a:srgbClr val="405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9" name="Picture 18" descr="Logo&#10;&#10;Description automatically generated">
            <a:extLst>
              <a:ext uri="{FF2B5EF4-FFF2-40B4-BE49-F238E27FC236}">
                <a16:creationId xmlns:a16="http://schemas.microsoft.com/office/drawing/2014/main" id="{8FE50CFA-9408-4AD9-8ACE-3130CBD8A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536" y="6309813"/>
            <a:ext cx="553085" cy="51435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B5F5FB04-64F8-4D17-A146-7E8E094B9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736" y="6507169"/>
            <a:ext cx="586740" cy="209550"/>
          </a:xfrm>
          <a:prstGeom prst="rect">
            <a:avLst/>
          </a:prstGeom>
        </p:spPr>
      </p:pic>
      <p:pic>
        <p:nvPicPr>
          <p:cNvPr id="22" name="Picture 21">
            <a:extLst>
              <a:ext uri="{FF2B5EF4-FFF2-40B4-BE49-F238E27FC236}">
                <a16:creationId xmlns:a16="http://schemas.microsoft.com/office/drawing/2014/main" id="{B2F83E10-5215-430E-9099-EBC39B630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761" y="6374454"/>
            <a:ext cx="875030" cy="485775"/>
          </a:xfrm>
          <a:prstGeom prst="rect">
            <a:avLst/>
          </a:prstGeom>
        </p:spPr>
      </p:pic>
      <p:pic>
        <p:nvPicPr>
          <p:cNvPr id="23" name="Picture 22">
            <a:extLst>
              <a:ext uri="{FF2B5EF4-FFF2-40B4-BE49-F238E27FC236}">
                <a16:creationId xmlns:a16="http://schemas.microsoft.com/office/drawing/2014/main" id="{836E2B28-F486-435C-8906-F10DC635B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136" y="6328863"/>
            <a:ext cx="504825" cy="50482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2A30F9FA-4F01-42F2-A49A-2AB9D9C33D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6751" y="6338388"/>
            <a:ext cx="451485" cy="457200"/>
          </a:xfrm>
          <a:prstGeom prst="rect">
            <a:avLst/>
          </a:prstGeom>
        </p:spPr>
      </p:pic>
      <p:pic>
        <p:nvPicPr>
          <p:cNvPr id="25" name="Picture 24" descr="Logo, company name&#10;&#10;Description automatically generated">
            <a:extLst>
              <a:ext uri="{FF2B5EF4-FFF2-40B4-BE49-F238E27FC236}">
                <a16:creationId xmlns:a16="http://schemas.microsoft.com/office/drawing/2014/main" id="{5642A46D-F805-4BB0-85DC-AE1FEAEBCD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5650" y="6422099"/>
            <a:ext cx="1106453" cy="351849"/>
          </a:xfrm>
          <a:prstGeom prst="rect">
            <a:avLst/>
          </a:prstGeom>
        </p:spPr>
      </p:pic>
      <p:pic>
        <p:nvPicPr>
          <p:cNvPr id="2" name="Picture 1">
            <a:extLst>
              <a:ext uri="{FF2B5EF4-FFF2-40B4-BE49-F238E27FC236}">
                <a16:creationId xmlns:a16="http://schemas.microsoft.com/office/drawing/2014/main" id="{AFAB6DBE-72A1-1F22-5A29-15048E19AE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11" y="6564644"/>
            <a:ext cx="4231662" cy="250908"/>
          </a:xfrm>
          <a:prstGeom prst="rect">
            <a:avLst/>
          </a:prstGeom>
        </p:spPr>
      </p:pic>
    </p:spTree>
    <p:extLst>
      <p:ext uri="{BB962C8B-B14F-4D97-AF65-F5344CB8AC3E}">
        <p14:creationId xmlns:p14="http://schemas.microsoft.com/office/powerpoint/2010/main" val="17478153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ff7d12c-bb71-4270-bd29-9c4d45ff3327">5098f154-0c04-4eca-a78b-66f16a81ad39</_dlc_DocId>
    <_dlc_DocIdUrl xmlns="aff7d12c-bb71-4270-bd29-9c4d45ff3327">
      <Url>https://www.groupware.kuleuven.be/sites/doo/_layouts/15/DocIdRedir.aspx?ID=5098f154-0c04-4eca-a78b-66f16a81ad39</Url>
      <Description>5098f154-0c04-4eca-a78b-66f16a81ad39</Description>
    </_dlc_DocIdUrl>
    <Doelgroep xmlns="1950766f-2507-4db6-8a9b-e87e760f94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5511E3A4030A46A3F77C6062DECF7E" ma:contentTypeVersion="2" ma:contentTypeDescription="Een nieuw document maken." ma:contentTypeScope="" ma:versionID="36eb7ab23b91c7b89afaf3df21a005e0">
  <xsd:schema xmlns:xsd="http://www.w3.org/2001/XMLSchema" xmlns:xs="http://www.w3.org/2001/XMLSchema" xmlns:p="http://schemas.microsoft.com/office/2006/metadata/properties" xmlns:ns2="aff7d12c-bb71-4270-bd29-9c4d45ff3327" xmlns:ns3="1950766f-2507-4db6-8a9b-e87e760f945b" targetNamespace="http://schemas.microsoft.com/office/2006/metadata/properties" ma:root="true" ma:fieldsID="44bd8ea9ee334e7eec2eee586ea5e60a" ns2:_="" ns3:_="">
    <xsd:import namespace="aff7d12c-bb71-4270-bd29-9c4d45ff3327"/>
    <xsd:import namespace="1950766f-2507-4db6-8a9b-e87e760f945b"/>
    <xsd:element name="properties">
      <xsd:complexType>
        <xsd:sequence>
          <xsd:element name="documentManagement">
            <xsd:complexType>
              <xsd:all>
                <xsd:element ref="ns2:_dlc_DocId" minOccurs="0"/>
                <xsd:element ref="ns2:_dlc_DocIdUrl" minOccurs="0"/>
                <xsd:element ref="ns2:_dlc_DocIdPersistId" minOccurs="0"/>
                <xsd:element ref="ns3:Doelgroe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7d12c-bb71-4270-bd29-9c4d45ff332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950766f-2507-4db6-8a9b-e87e760f945b" elementFormDefault="qualified">
    <xsd:import namespace="http://schemas.microsoft.com/office/2006/documentManagement/types"/>
    <xsd:import namespace="http://schemas.microsoft.com/office/infopath/2007/PartnerControls"/>
    <xsd:element name="Doelgroep" ma:index="11" nillable="true" ma:displayName="Doelgroep" ma:list="{20b3745f-5280-441a-9938-62261df8820f}" ma:internalName="Doelgroep"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BD36FF-4F72-4655-9B0F-DA9471CEBAED}">
  <ds:schemaRefs>
    <ds:schemaRef ds:uri="http://schemas.microsoft.com/sharepoint/v3/contenttype/forms"/>
  </ds:schemaRefs>
</ds:datastoreItem>
</file>

<file path=customXml/itemProps2.xml><?xml version="1.0" encoding="utf-8"?>
<ds:datastoreItem xmlns:ds="http://schemas.openxmlformats.org/officeDocument/2006/customXml" ds:itemID="{AE914356-E0BE-4F01-9AEF-C20C5A3FA267}">
  <ds:schemaRefs>
    <ds:schemaRef ds:uri="http://schemas.microsoft.com/office/infopath/2007/PartnerControls"/>
    <ds:schemaRef ds:uri="http://purl.org/dc/elements/1.1/"/>
    <ds:schemaRef ds:uri="http://schemas.microsoft.com/office/2006/documentManagement/types"/>
    <ds:schemaRef ds:uri="http://purl.org/dc/terms/"/>
    <ds:schemaRef ds:uri="http://purl.org/dc/dcmitype/"/>
    <ds:schemaRef ds:uri="1950766f-2507-4db6-8a9b-e87e760f945b"/>
    <ds:schemaRef ds:uri="http://schemas.openxmlformats.org/package/2006/metadata/core-properties"/>
    <ds:schemaRef ds:uri="aff7d12c-bb71-4270-bd29-9c4d45ff332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47C3953-0D35-413D-8E0D-3243C5CCE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f7d12c-bb71-4270-bd29-9c4d45ff3327"/>
    <ds:schemaRef ds:uri="1950766f-2507-4db6-8a9b-e87e760f94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BAC1329-8D64-4E4E-B333-581433A862A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911</Words>
  <Application>Microsoft Office PowerPoint</Application>
  <PresentationFormat>On-screen Show (4:3)</PresentationFormat>
  <Paragraphs>207</Paragraphs>
  <Slides>15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Black</vt:lpstr>
      <vt:lpstr>Calibri</vt:lpstr>
      <vt:lpstr>Calibri Light</vt:lpstr>
      <vt:lpstr>Times New Roman</vt:lpstr>
      <vt:lpstr>Office Theme</vt:lpstr>
      <vt:lpstr>1_Office Theme</vt:lpstr>
      <vt:lpstr>PowerPoint Presentation</vt:lpstr>
      <vt:lpstr>PowerPoint Presentation</vt:lpstr>
      <vt:lpstr>Start page: step 1</vt:lpstr>
      <vt:lpstr>Start page: step 2</vt:lpstr>
      <vt:lpstr>Start page: step 3 – survey skills</vt:lpstr>
      <vt:lpstr>Start page: step 3 – survey skills</vt:lpstr>
      <vt:lpstr>Start page: step 3 – survey skills</vt:lpstr>
      <vt:lpstr>Start page: step 3 – survey skills</vt:lpstr>
      <vt:lpstr>Start page: step 3 – survey skills</vt:lpstr>
      <vt:lpstr>Start page: step 3 – survey skills</vt:lpstr>
      <vt:lpstr>Start page: step 3 – graph skills</vt:lpstr>
      <vt:lpstr>PowerPoint Presentation</vt:lpstr>
      <vt:lpstr>Story board</vt:lpstr>
      <vt:lpstr>PowerPoint Presentation</vt:lpstr>
      <vt:lpstr>Action Plan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Arena Blended Connected (ABC) curriculum design workshop</dc:title>
  <dc:creator>ucu</dc:creator>
  <cp:lastModifiedBy>Catho Jacobs</cp:lastModifiedBy>
  <cp:revision>59</cp:revision>
  <cp:lastPrinted>2016-04-18T08:00:46Z</cp:lastPrinted>
  <dcterms:created xsi:type="dcterms:W3CDTF">2015-03-05T16:17:39Z</dcterms:created>
  <dcterms:modified xsi:type="dcterms:W3CDTF">2023-04-19T13:44:15Z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0x010100955511E3A4030A46A3F77C6062DECF7E</vt:lpwstr>
  </property>
  <property fmtid="{D5CDD505-2E9C-101B-9397-08002B2CF9AE}" pid="3" name="_dlc_DocIdItemGuid">
    <vt:lpwstr>5098f154-0c04-4eca-a78b-66f16a81ad39</vt:lpwstr>
  </property>
</Properties>
</file>